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1" r:id="rId3"/>
  </p:sldMasterIdLst>
  <p:notesMasterIdLst>
    <p:notesMasterId r:id="rId18"/>
  </p:notesMasterIdLst>
  <p:sldIdLst>
    <p:sldId id="257"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55" d="100"/>
          <a:sy n="55" d="100"/>
        </p:scale>
        <p:origin x="1142"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4AEF03-78CA-47D0-AB90-7D19D13B9BA0}" type="datetimeFigureOut">
              <a:rPr lang="en-US" smtClean="0"/>
              <a:t>4/3/2018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710CE5-CE9F-41BC-A76E-556E6C4109E6}" type="slidenum">
              <a:rPr lang="en-US" smtClean="0"/>
              <a:t>‹#›</a:t>
            </a:fld>
            <a:endParaRPr lang="en-US"/>
          </a:p>
        </p:txBody>
      </p:sp>
    </p:spTree>
    <p:extLst>
      <p:ext uri="{BB962C8B-B14F-4D97-AF65-F5344CB8AC3E}">
        <p14:creationId xmlns:p14="http://schemas.microsoft.com/office/powerpoint/2010/main" val="3290491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 </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3BD4708-DECE-47CF-B186-96A524EB2F36}" type="slidenum">
              <a:rPr lang="en-US" altLang="en-US" smtClean="0">
                <a:solidFill>
                  <a:prstClr val="black"/>
                </a:solidFill>
              </a:rPr>
              <a:pPr eaLnBrk="1" hangingPunct="1">
                <a:spcBef>
                  <a:spcPct val="0"/>
                </a:spcBef>
              </a:pPr>
              <a:t>1</a:t>
            </a:fld>
            <a:endParaRPr lang="en-US" altLang="en-US" smtClean="0">
              <a:solidFill>
                <a:prstClr val="black"/>
              </a:solidFill>
            </a:endParaRPr>
          </a:p>
        </p:txBody>
      </p:sp>
    </p:spTree>
    <p:extLst>
      <p:ext uri="{BB962C8B-B14F-4D97-AF65-F5344CB8AC3E}">
        <p14:creationId xmlns:p14="http://schemas.microsoft.com/office/powerpoint/2010/main" val="103570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16522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086616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4103079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6" name="Footer Placeholder 5"/>
          <p:cNvSpPr>
            <a:spLocks noGrp="1"/>
          </p:cNvSpPr>
          <p:nvPr>
            <p:ph type="ftr" sz="quarter" idx="11"/>
          </p:nvPr>
        </p:nvSpPr>
        <p:spPr/>
        <p:txBody>
          <a:bodyPr/>
          <a:lstStyle/>
          <a:p>
            <a:endParaRPr lang="en-ZA">
              <a:solidFill>
                <a:prstClr val="black">
                  <a:tint val="75000"/>
                </a:prstClr>
              </a:solidFill>
            </a:endParaRPr>
          </a:p>
        </p:txBody>
      </p:sp>
      <p:sp>
        <p:nvSpPr>
          <p:cNvPr id="7" name="Slide Number Placeholder 6"/>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736983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8" name="Footer Placeholder 7"/>
          <p:cNvSpPr>
            <a:spLocks noGrp="1"/>
          </p:cNvSpPr>
          <p:nvPr>
            <p:ph type="ftr" sz="quarter" idx="11"/>
          </p:nvPr>
        </p:nvSpPr>
        <p:spPr/>
        <p:txBody>
          <a:bodyPr/>
          <a:lstStyle/>
          <a:p>
            <a:endParaRPr lang="en-ZA">
              <a:solidFill>
                <a:prstClr val="black">
                  <a:tint val="75000"/>
                </a:prstClr>
              </a:solidFill>
            </a:endParaRPr>
          </a:p>
        </p:txBody>
      </p:sp>
      <p:sp>
        <p:nvSpPr>
          <p:cNvPr id="9" name="Slide Number Placeholder 8"/>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77581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4" name="Footer Placeholder 3"/>
          <p:cNvSpPr>
            <a:spLocks noGrp="1"/>
          </p:cNvSpPr>
          <p:nvPr>
            <p:ph type="ftr" sz="quarter" idx="11"/>
          </p:nvPr>
        </p:nvSpPr>
        <p:spPr/>
        <p:txBody>
          <a:bodyPr/>
          <a:lstStyle/>
          <a:p>
            <a:endParaRPr lang="en-ZA">
              <a:solidFill>
                <a:prstClr val="black">
                  <a:tint val="75000"/>
                </a:prstClr>
              </a:solidFill>
            </a:endParaRPr>
          </a:p>
        </p:txBody>
      </p:sp>
      <p:sp>
        <p:nvSpPr>
          <p:cNvPr id="5" name="Slide Number Placeholder 4"/>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236471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3" name="Footer Placeholder 2"/>
          <p:cNvSpPr>
            <a:spLocks noGrp="1"/>
          </p:cNvSpPr>
          <p:nvPr>
            <p:ph type="ftr" sz="quarter" idx="11"/>
          </p:nvPr>
        </p:nvSpPr>
        <p:spPr/>
        <p:txBody>
          <a:bodyPr/>
          <a:lstStyle/>
          <a:p>
            <a:endParaRPr lang="en-ZA">
              <a:solidFill>
                <a:prstClr val="black">
                  <a:tint val="75000"/>
                </a:prstClr>
              </a:solidFill>
            </a:endParaRPr>
          </a:p>
        </p:txBody>
      </p:sp>
      <p:sp>
        <p:nvSpPr>
          <p:cNvPr id="4" name="Slide Number Placeholder 3"/>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832325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6" name="Footer Placeholder 5"/>
          <p:cNvSpPr>
            <a:spLocks noGrp="1"/>
          </p:cNvSpPr>
          <p:nvPr>
            <p:ph type="ftr" sz="quarter" idx="11"/>
          </p:nvPr>
        </p:nvSpPr>
        <p:spPr/>
        <p:txBody>
          <a:bodyPr/>
          <a:lstStyle/>
          <a:p>
            <a:endParaRPr lang="en-ZA">
              <a:solidFill>
                <a:prstClr val="black">
                  <a:tint val="75000"/>
                </a:prstClr>
              </a:solidFill>
            </a:endParaRPr>
          </a:p>
        </p:txBody>
      </p:sp>
      <p:sp>
        <p:nvSpPr>
          <p:cNvPr id="7" name="Slide Number Placeholder 6"/>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445890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6" name="Footer Placeholder 5"/>
          <p:cNvSpPr>
            <a:spLocks noGrp="1"/>
          </p:cNvSpPr>
          <p:nvPr>
            <p:ph type="ftr" sz="quarter" idx="11"/>
          </p:nvPr>
        </p:nvSpPr>
        <p:spPr/>
        <p:txBody>
          <a:bodyPr/>
          <a:lstStyle/>
          <a:p>
            <a:endParaRPr lang="en-ZA">
              <a:solidFill>
                <a:prstClr val="black">
                  <a:tint val="75000"/>
                </a:prstClr>
              </a:solidFill>
            </a:endParaRPr>
          </a:p>
        </p:txBody>
      </p:sp>
      <p:sp>
        <p:nvSpPr>
          <p:cNvPr id="7" name="Slide Number Placeholder 6"/>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790769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360553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999931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7726" y="278295"/>
            <a:ext cx="5134452" cy="2405271"/>
          </a:xfrm>
        </p:spPr>
        <p:txBody>
          <a:bodyPr anchor="t">
            <a:normAutofit/>
          </a:bodyPr>
          <a:lstStyle>
            <a:lvl1pPr algn="l">
              <a:defRPr sz="2954" b="1"/>
            </a:lvl1pPr>
          </a:lstStyle>
          <a:p>
            <a:r>
              <a:rPr lang="en-US" dirty="0" smtClean="0"/>
              <a:t>Click to edit Master title style</a:t>
            </a:r>
            <a:endParaRPr lang="en-US" dirty="0"/>
          </a:p>
        </p:txBody>
      </p:sp>
      <p:sp>
        <p:nvSpPr>
          <p:cNvPr id="3" name="Subtitle 2"/>
          <p:cNvSpPr>
            <a:spLocks noGrp="1"/>
          </p:cNvSpPr>
          <p:nvPr>
            <p:ph type="subTitle" idx="1"/>
          </p:nvPr>
        </p:nvSpPr>
        <p:spPr>
          <a:xfrm>
            <a:off x="287726" y="2941983"/>
            <a:ext cx="2152713" cy="2315817"/>
          </a:xfrm>
        </p:spPr>
        <p:txBody>
          <a:bodyPr rtlCol="0">
            <a:normAutofit/>
          </a:bodyPr>
          <a:lstStyle>
            <a:lvl1pPr marL="0" indent="0" algn="l" defTabSz="422041" rtl="0" eaLnBrk="1" latinLnBrk="0" hangingPunct="1">
              <a:spcBef>
                <a:spcPct val="0"/>
              </a:spcBef>
              <a:buNone/>
              <a:defRPr lang="en-US" sz="2215" b="1" kern="1200">
                <a:solidFill>
                  <a:schemeClr val="tx1">
                    <a:lumMod val="50000"/>
                    <a:lumOff val="50000"/>
                  </a:schemeClr>
                </a:solidFill>
                <a:latin typeface="Arial" pitchFamily="34" charset="0"/>
                <a:ea typeface="+mj-ea"/>
                <a:cs typeface="Arial" pitchFamily="34" charset="0"/>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295369AD-4984-44D7-B2BF-52802D805E18}" type="datetimeFigureOut">
              <a:rPr lang="en-US"/>
              <a:pPr>
                <a:defRPr/>
              </a:pPr>
              <a:t>4/3/2018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1C3CFCB-6FAE-4A13-8D7A-22E6DEAC5D08}" type="slidenum">
              <a:rPr lang="en-US" altLang="en-US"/>
              <a:pPr/>
              <a:t>‹#›</a:t>
            </a:fld>
            <a:endParaRPr lang="en-US" altLang="en-US"/>
          </a:p>
        </p:txBody>
      </p:sp>
    </p:spTree>
    <p:extLst>
      <p:ext uri="{BB962C8B-B14F-4D97-AF65-F5344CB8AC3E}">
        <p14:creationId xmlns:p14="http://schemas.microsoft.com/office/powerpoint/2010/main" val="3243431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323" b="1">
                <a:solidFill>
                  <a:srgbClr val="E68F3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2D38968-6F3F-4F05-A08D-CDB0A5B7FD3F}" type="datetimeFigureOut">
              <a:rPr lang="en-US"/>
              <a:pPr>
                <a:defRPr/>
              </a:pPr>
              <a:t>4/3/2018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9B0A73C-B8C2-4643-BDFA-B9D16FF42343}" type="slidenum">
              <a:rPr lang="en-US" altLang="en-US"/>
              <a:pPr/>
              <a:t>‹#›</a:t>
            </a:fld>
            <a:endParaRPr lang="en-US" altLang="en-US"/>
          </a:p>
        </p:txBody>
      </p:sp>
    </p:spTree>
    <p:extLst>
      <p:ext uri="{BB962C8B-B14F-4D97-AF65-F5344CB8AC3E}">
        <p14:creationId xmlns:p14="http://schemas.microsoft.com/office/powerpoint/2010/main" val="472235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323" b="1">
                <a:solidFill>
                  <a:srgbClr val="E68F3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6019800" y="1600202"/>
            <a:ext cx="2667000" cy="4184373"/>
          </a:xfrm>
        </p:spPr>
        <p:txBody>
          <a:bodyPr>
            <a:normAutofit/>
          </a:bodyPr>
          <a:lstStyle>
            <a:lvl1pPr marL="0" indent="0">
              <a:lnSpc>
                <a:spcPct val="150000"/>
              </a:lnSpc>
              <a:buFontTx/>
              <a:buNone/>
              <a:defRPr sz="1477"/>
            </a:lvl1pPr>
            <a:lvl2pPr marL="0" indent="0">
              <a:lnSpc>
                <a:spcPct val="150000"/>
              </a:lnSpc>
              <a:buFontTx/>
              <a:buNone/>
              <a:defRPr sz="1477"/>
            </a:lvl2pPr>
            <a:lvl3pPr marL="0" indent="0">
              <a:lnSpc>
                <a:spcPct val="150000"/>
              </a:lnSpc>
              <a:buFontTx/>
              <a:buNone/>
              <a:defRPr sz="1477"/>
            </a:lvl3pPr>
            <a:lvl4pPr marL="0" indent="0">
              <a:lnSpc>
                <a:spcPct val="150000"/>
              </a:lnSpc>
              <a:buFontTx/>
              <a:buNone/>
              <a:defRPr sz="1477"/>
            </a:lvl4pPr>
            <a:lvl5pPr marL="0" indent="0">
              <a:lnSpc>
                <a:spcPct val="150000"/>
              </a:lnSpc>
              <a:buFontTx/>
              <a:buNone/>
              <a:defRPr sz="1477"/>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Picture Placeholder 2"/>
          <p:cNvSpPr>
            <a:spLocks noGrp="1"/>
          </p:cNvSpPr>
          <p:nvPr>
            <p:ph type="pic" idx="13"/>
          </p:nvPr>
        </p:nvSpPr>
        <p:spPr>
          <a:xfrm>
            <a:off x="457200" y="1600201"/>
            <a:ext cx="5486400" cy="4184373"/>
          </a:xfrm>
          <a:solidFill>
            <a:schemeClr val="bg1">
              <a:lumMod val="85000"/>
            </a:schemeClr>
          </a:solidFill>
        </p:spPr>
        <p:txBody>
          <a:bodyPr rtlCol="0">
            <a:normAutofit/>
          </a:bodyPr>
          <a:lstStyle>
            <a:lvl1pPr marL="0" indent="0">
              <a:buNone/>
              <a:defRPr sz="1662">
                <a:solidFill>
                  <a:schemeClr val="tx1">
                    <a:lumMod val="50000"/>
                    <a:lumOff val="50000"/>
                  </a:schemeClr>
                </a:solidFill>
              </a:defRPr>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a:p>
        </p:txBody>
      </p:sp>
      <p:sp>
        <p:nvSpPr>
          <p:cNvPr id="5" name="Date Placeholder 3"/>
          <p:cNvSpPr>
            <a:spLocks noGrp="1"/>
          </p:cNvSpPr>
          <p:nvPr>
            <p:ph type="dt" sz="half" idx="14"/>
          </p:nvPr>
        </p:nvSpPr>
        <p:spPr/>
        <p:txBody>
          <a:bodyPr/>
          <a:lstStyle>
            <a:lvl1pPr>
              <a:defRPr/>
            </a:lvl1pPr>
          </a:lstStyle>
          <a:p>
            <a:pPr>
              <a:defRPr/>
            </a:pPr>
            <a:fld id="{295C178D-8AE0-4B87-B6D6-FCB2FC2FF40D}" type="datetimeFigureOut">
              <a:rPr lang="en-US"/>
              <a:pPr>
                <a:defRPr/>
              </a:pPr>
              <a:t>4/3/2018</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8" name="Slide Number Placeholder 5"/>
          <p:cNvSpPr>
            <a:spLocks noGrp="1"/>
          </p:cNvSpPr>
          <p:nvPr>
            <p:ph type="sldNum" sz="quarter" idx="16"/>
          </p:nvPr>
        </p:nvSpPr>
        <p:spPr/>
        <p:txBody>
          <a:bodyPr/>
          <a:lstStyle>
            <a:lvl1pPr>
              <a:defRPr/>
            </a:lvl1pPr>
          </a:lstStyle>
          <a:p>
            <a:fld id="{33FA7DB6-FCE1-41F5-A723-AA1B67F7A805}" type="slidenum">
              <a:rPr lang="en-US" altLang="en-US"/>
              <a:pPr/>
              <a:t>‹#›</a:t>
            </a:fld>
            <a:endParaRPr lang="en-US" altLang="en-US"/>
          </a:p>
        </p:txBody>
      </p:sp>
    </p:spTree>
    <p:extLst>
      <p:ext uri="{BB962C8B-B14F-4D97-AF65-F5344CB8AC3E}">
        <p14:creationId xmlns:p14="http://schemas.microsoft.com/office/powerpoint/2010/main" val="932154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46"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solidFill>
            <a:schemeClr val="bg1">
              <a:lumMod val="85000"/>
            </a:schemeClr>
          </a:solidFill>
        </p:spPr>
        <p:txBody>
          <a:bodyPr rtlCol="0">
            <a:normAutofit/>
          </a:bodyPr>
          <a:lstStyle>
            <a:lvl1pPr marL="0" indent="0">
              <a:buNone/>
              <a:defRPr sz="1662">
                <a:solidFill>
                  <a:schemeClr val="tx1">
                    <a:lumMod val="50000"/>
                    <a:lumOff val="50000"/>
                  </a:schemeClr>
                </a:solidFill>
              </a:defRPr>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a:p>
        </p:txBody>
      </p:sp>
      <p:sp>
        <p:nvSpPr>
          <p:cNvPr id="4" name="Text Placeholder 3"/>
          <p:cNvSpPr>
            <a:spLocks noGrp="1"/>
          </p:cNvSpPr>
          <p:nvPr>
            <p:ph type="body" sz="half" idx="2"/>
          </p:nvPr>
        </p:nvSpPr>
        <p:spPr>
          <a:xfrm>
            <a:off x="1792288" y="5367338"/>
            <a:ext cx="5486400" cy="596140"/>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8E2FCF8-BC5A-4FE8-9701-E5ED3A49D56C}" type="datetimeFigureOut">
              <a:rPr lang="en-US"/>
              <a:pPr>
                <a:defRPr/>
              </a:pPr>
              <a:t>4/3/2018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465A266-758B-47F7-97A3-3C69169D2DF2}" type="slidenum">
              <a:rPr lang="en-US" altLang="en-US"/>
              <a:pPr/>
              <a:t>‹#›</a:t>
            </a:fld>
            <a:endParaRPr lang="en-US" altLang="en-US"/>
          </a:p>
        </p:txBody>
      </p:sp>
    </p:spTree>
    <p:extLst>
      <p:ext uri="{BB962C8B-B14F-4D97-AF65-F5344CB8AC3E}">
        <p14:creationId xmlns:p14="http://schemas.microsoft.com/office/powerpoint/2010/main" val="3825795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323" b="1">
                <a:solidFill>
                  <a:srgbClr val="E68F30"/>
                </a:solidFil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AC86392-66A8-4455-BF96-D804E1FA6EDD}" type="datetimeFigureOut">
              <a:rPr lang="en-US"/>
              <a:pPr>
                <a:defRPr/>
              </a:pPr>
              <a:t>4/3/2018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3082F46-5D98-4058-B4D4-745F99285E4B}" type="slidenum">
              <a:rPr lang="en-US" altLang="en-US"/>
              <a:pPr/>
              <a:t>‹#›</a:t>
            </a:fld>
            <a:endParaRPr lang="en-US" altLang="en-US"/>
          </a:p>
        </p:txBody>
      </p:sp>
    </p:spTree>
    <p:extLst>
      <p:ext uri="{BB962C8B-B14F-4D97-AF65-F5344CB8AC3E}">
        <p14:creationId xmlns:p14="http://schemas.microsoft.com/office/powerpoint/2010/main" val="3891575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323"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Content Placeholder 2"/>
          <p:cNvSpPr>
            <a:spLocks noGrp="1"/>
          </p:cNvSpPr>
          <p:nvPr>
            <p:ph sz="half" idx="1"/>
          </p:nvPr>
        </p:nvSpPr>
        <p:spPr>
          <a:xfrm>
            <a:off x="495301" y="1600202"/>
            <a:ext cx="3981896"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02831" y="1600202"/>
            <a:ext cx="3983970"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B221141-1EC9-4374-900D-0665030653D2}" type="datetimeFigureOut">
              <a:rPr lang="en-US"/>
              <a:pPr>
                <a:defRPr/>
              </a:pPr>
              <a:t>4/3/2018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F2718C3-DD39-470E-979B-F54E44039593}" type="slidenum">
              <a:rPr lang="en-US" altLang="en-US"/>
              <a:pPr/>
              <a:t>‹#›</a:t>
            </a:fld>
            <a:endParaRPr lang="en-US" altLang="en-US"/>
          </a:p>
        </p:txBody>
      </p:sp>
    </p:spTree>
    <p:extLst>
      <p:ext uri="{BB962C8B-B14F-4D97-AF65-F5344CB8AC3E}">
        <p14:creationId xmlns:p14="http://schemas.microsoft.com/office/powerpoint/2010/main" val="2425732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normAutofit/>
          </a:bodyPr>
          <a:lstStyle>
            <a:lvl1pPr>
              <a:defRPr kumimoji="0" lang="en-US" sz="3323"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C25F61F-F02F-4FD4-8EE8-56D3A9E2CBC2}" type="datetimeFigureOut">
              <a:rPr lang="en-US"/>
              <a:pPr>
                <a:defRPr/>
              </a:pPr>
              <a:t>4/3/2018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8B37B6A-BE43-4EF1-818E-A0DB7F79DBCA}" type="slidenum">
              <a:rPr lang="en-US" altLang="en-US"/>
              <a:pPr/>
              <a:t>‹#›</a:t>
            </a:fld>
            <a:endParaRPr lang="en-US" altLang="en-US"/>
          </a:p>
        </p:txBody>
      </p:sp>
    </p:spTree>
    <p:extLst>
      <p:ext uri="{BB962C8B-B14F-4D97-AF65-F5344CB8AC3E}">
        <p14:creationId xmlns:p14="http://schemas.microsoft.com/office/powerpoint/2010/main" val="304543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5899A59-EA6A-4A07-9A81-40968981C660}" type="datetimeFigureOut">
              <a:rPr lang="en-US"/>
              <a:pPr>
                <a:defRPr/>
              </a:pPr>
              <a:t>4/3/2018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6850671E-F542-4F74-840A-9C70C2AC7BF4}" type="slidenum">
              <a:rPr lang="en-US" altLang="en-US"/>
              <a:pPr/>
              <a:t>‹#›</a:t>
            </a:fld>
            <a:endParaRPr lang="en-US" altLang="en-US"/>
          </a:p>
        </p:txBody>
      </p:sp>
    </p:spTree>
    <p:extLst>
      <p:ext uri="{BB962C8B-B14F-4D97-AF65-F5344CB8AC3E}">
        <p14:creationId xmlns:p14="http://schemas.microsoft.com/office/powerpoint/2010/main" val="4012365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842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2" name="Picture 6" descr="Back.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723" y="0"/>
            <a:ext cx="916744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942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46BBFC-DA73-40E1-A628-4E99F172B372}" type="datetimeFigureOut">
              <a:rPr lang="en-ZA" smtClean="0">
                <a:solidFill>
                  <a:prstClr val="black">
                    <a:tint val="75000"/>
                  </a:prstClr>
                </a:solidFill>
              </a:rPr>
              <a:pPr/>
              <a:t>2018/04/03</a:t>
            </a:fld>
            <a:endParaRPr lang="en-ZA">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3E70AB-9E81-4207-8DB7-C0C22E733023}"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2359331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108">
                <a:solidFill>
                  <a:schemeClr val="tx1">
                    <a:tint val="75000"/>
                  </a:schemeClr>
                </a:solidFill>
                <a:latin typeface="+mn-lt"/>
              </a:defRPr>
            </a:lvl1pPr>
          </a:lstStyle>
          <a:p>
            <a:pPr>
              <a:defRPr/>
            </a:pPr>
            <a:fld id="{53A587E9-B26C-4E53-8F5E-971F3B60EE85}" type="datetimeFigureOut">
              <a:rPr lang="en-US"/>
              <a:pPr>
                <a:defRPr/>
              </a:pPr>
              <a:t>4/3/2018</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108">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8">
                <a:solidFill>
                  <a:srgbClr val="898989"/>
                </a:solidFill>
                <a:latin typeface="Calibri" panose="020F0502020204030204" pitchFamily="34" charset="0"/>
              </a:defRPr>
            </a:lvl1pPr>
          </a:lstStyle>
          <a:p>
            <a:fld id="{D582EF95-B927-4767-9026-ECC88BEC5AA7}" type="slidenum">
              <a:rPr lang="en-US" altLang="en-US"/>
              <a:pPr/>
              <a:t>‹#›</a:t>
            </a:fld>
            <a:endParaRPr lang="en-US" altLang="en-US"/>
          </a:p>
        </p:txBody>
      </p:sp>
      <p:pic>
        <p:nvPicPr>
          <p:cNvPr id="1031" name="Picture 11" descr="Inside.png"/>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723" y="19051"/>
            <a:ext cx="9155723"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870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ctr" defTabSz="422041" rtl="0" eaLnBrk="0" fontAlgn="base" hangingPunct="0">
        <a:spcBef>
          <a:spcPct val="0"/>
        </a:spcBef>
        <a:spcAft>
          <a:spcPct val="0"/>
        </a:spcAft>
        <a:defRPr sz="4062" kern="1200">
          <a:solidFill>
            <a:schemeClr val="tx1"/>
          </a:solidFill>
          <a:latin typeface="Arial" pitchFamily="34" charset="0"/>
          <a:ea typeface="+mj-ea"/>
          <a:cs typeface="Arial" pitchFamily="34" charset="0"/>
        </a:defRPr>
      </a:lvl1pPr>
      <a:lvl2pPr algn="ctr" defTabSz="422041" rtl="0" eaLnBrk="0" fontAlgn="base" hangingPunct="0">
        <a:spcBef>
          <a:spcPct val="0"/>
        </a:spcBef>
        <a:spcAft>
          <a:spcPct val="0"/>
        </a:spcAft>
        <a:defRPr sz="4062">
          <a:solidFill>
            <a:schemeClr val="tx1"/>
          </a:solidFill>
          <a:latin typeface="Arial" pitchFamily="34" charset="0"/>
          <a:cs typeface="Arial" pitchFamily="34" charset="0"/>
        </a:defRPr>
      </a:lvl2pPr>
      <a:lvl3pPr algn="ctr" defTabSz="422041" rtl="0" eaLnBrk="0" fontAlgn="base" hangingPunct="0">
        <a:spcBef>
          <a:spcPct val="0"/>
        </a:spcBef>
        <a:spcAft>
          <a:spcPct val="0"/>
        </a:spcAft>
        <a:defRPr sz="4062">
          <a:solidFill>
            <a:schemeClr val="tx1"/>
          </a:solidFill>
          <a:latin typeface="Arial" pitchFamily="34" charset="0"/>
          <a:cs typeface="Arial" pitchFamily="34" charset="0"/>
        </a:defRPr>
      </a:lvl3pPr>
      <a:lvl4pPr algn="ctr" defTabSz="422041" rtl="0" eaLnBrk="0" fontAlgn="base" hangingPunct="0">
        <a:spcBef>
          <a:spcPct val="0"/>
        </a:spcBef>
        <a:spcAft>
          <a:spcPct val="0"/>
        </a:spcAft>
        <a:defRPr sz="4062">
          <a:solidFill>
            <a:schemeClr val="tx1"/>
          </a:solidFill>
          <a:latin typeface="Arial" pitchFamily="34" charset="0"/>
          <a:cs typeface="Arial" pitchFamily="34" charset="0"/>
        </a:defRPr>
      </a:lvl4pPr>
      <a:lvl5pPr algn="ctr" defTabSz="422041" rtl="0" eaLnBrk="0" fontAlgn="base" hangingPunct="0">
        <a:spcBef>
          <a:spcPct val="0"/>
        </a:spcBef>
        <a:spcAft>
          <a:spcPct val="0"/>
        </a:spcAft>
        <a:defRPr sz="4062">
          <a:solidFill>
            <a:schemeClr val="tx1"/>
          </a:solidFill>
          <a:latin typeface="Arial" pitchFamily="34" charset="0"/>
          <a:cs typeface="Arial" pitchFamily="34" charset="0"/>
        </a:defRPr>
      </a:lvl5pPr>
      <a:lvl6pPr marL="422041" algn="ctr" defTabSz="422041" rtl="0" fontAlgn="base">
        <a:spcBef>
          <a:spcPct val="0"/>
        </a:spcBef>
        <a:spcAft>
          <a:spcPct val="0"/>
        </a:spcAft>
        <a:defRPr sz="4062">
          <a:solidFill>
            <a:schemeClr val="tx1"/>
          </a:solidFill>
          <a:latin typeface="Arial" pitchFamily="34" charset="0"/>
          <a:cs typeface="Arial" pitchFamily="34" charset="0"/>
        </a:defRPr>
      </a:lvl6pPr>
      <a:lvl7pPr marL="844083" algn="ctr" defTabSz="422041" rtl="0" fontAlgn="base">
        <a:spcBef>
          <a:spcPct val="0"/>
        </a:spcBef>
        <a:spcAft>
          <a:spcPct val="0"/>
        </a:spcAft>
        <a:defRPr sz="4062">
          <a:solidFill>
            <a:schemeClr val="tx1"/>
          </a:solidFill>
          <a:latin typeface="Arial" pitchFamily="34" charset="0"/>
          <a:cs typeface="Arial" pitchFamily="34" charset="0"/>
        </a:defRPr>
      </a:lvl7pPr>
      <a:lvl8pPr marL="1266124" algn="ctr" defTabSz="422041" rtl="0" fontAlgn="base">
        <a:spcBef>
          <a:spcPct val="0"/>
        </a:spcBef>
        <a:spcAft>
          <a:spcPct val="0"/>
        </a:spcAft>
        <a:defRPr sz="4062">
          <a:solidFill>
            <a:schemeClr val="tx1"/>
          </a:solidFill>
          <a:latin typeface="Arial" pitchFamily="34" charset="0"/>
          <a:cs typeface="Arial" pitchFamily="34" charset="0"/>
        </a:defRPr>
      </a:lvl8pPr>
      <a:lvl9pPr marL="1688165" algn="ctr" defTabSz="422041" rtl="0" fontAlgn="base">
        <a:spcBef>
          <a:spcPct val="0"/>
        </a:spcBef>
        <a:spcAft>
          <a:spcPct val="0"/>
        </a:spcAft>
        <a:defRPr sz="4062">
          <a:solidFill>
            <a:schemeClr val="tx1"/>
          </a:solidFill>
          <a:latin typeface="Arial" pitchFamily="34" charset="0"/>
          <a:cs typeface="Arial" pitchFamily="34" charset="0"/>
        </a:defRPr>
      </a:lvl9pPr>
    </p:titleStyle>
    <p:bodyStyle>
      <a:lvl1pPr marL="316531" indent="-316531" algn="l" defTabSz="422041" rtl="0" eaLnBrk="0" fontAlgn="base" hangingPunct="0">
        <a:spcBef>
          <a:spcPct val="20000"/>
        </a:spcBef>
        <a:spcAft>
          <a:spcPct val="0"/>
        </a:spcAft>
        <a:buFont typeface="Arial" panose="020B0604020202020204" pitchFamily="34" charset="0"/>
        <a:buChar char="•"/>
        <a:defRPr sz="2954" kern="1200">
          <a:solidFill>
            <a:schemeClr val="tx1"/>
          </a:solidFill>
          <a:latin typeface="Arial" pitchFamily="34" charset="0"/>
          <a:ea typeface="+mn-ea"/>
          <a:cs typeface="Arial" pitchFamily="34" charset="0"/>
        </a:defRPr>
      </a:lvl1pPr>
      <a:lvl2pPr marL="685817" indent="-263776" algn="l" defTabSz="422041" rtl="0" eaLnBrk="0" fontAlgn="base" hangingPunct="0">
        <a:spcBef>
          <a:spcPct val="20000"/>
        </a:spcBef>
        <a:spcAft>
          <a:spcPct val="0"/>
        </a:spcAft>
        <a:buFont typeface="Arial" panose="020B0604020202020204" pitchFamily="34" charset="0"/>
        <a:buChar char="–"/>
        <a:defRPr sz="2585" kern="1200">
          <a:solidFill>
            <a:schemeClr val="tx1"/>
          </a:solidFill>
          <a:latin typeface="Arial" pitchFamily="34" charset="0"/>
          <a:ea typeface="+mn-ea"/>
          <a:cs typeface="Arial" pitchFamily="34" charset="0"/>
        </a:defRPr>
      </a:lvl2pPr>
      <a:lvl3pPr marL="1055103" indent="-211021" algn="l" defTabSz="422041" rtl="0" eaLnBrk="0" fontAlgn="base" hangingPunct="0">
        <a:spcBef>
          <a:spcPct val="20000"/>
        </a:spcBef>
        <a:spcAft>
          <a:spcPct val="0"/>
        </a:spcAft>
        <a:buFont typeface="Arial" panose="020B0604020202020204" pitchFamily="34" charset="0"/>
        <a:buChar char="•"/>
        <a:defRPr sz="2215" kern="1200">
          <a:solidFill>
            <a:schemeClr val="tx1"/>
          </a:solidFill>
          <a:latin typeface="Arial" pitchFamily="34" charset="0"/>
          <a:ea typeface="+mn-ea"/>
          <a:cs typeface="Arial" pitchFamily="34" charset="0"/>
        </a:defRPr>
      </a:lvl3pPr>
      <a:lvl4pPr marL="1477145" indent="-211021" algn="l" defTabSz="422041" rtl="0" eaLnBrk="0" fontAlgn="base" hangingPunct="0">
        <a:spcBef>
          <a:spcPct val="20000"/>
        </a:spcBef>
        <a:spcAft>
          <a:spcPct val="0"/>
        </a:spcAft>
        <a:buFont typeface="Arial" panose="020B0604020202020204" pitchFamily="34" charset="0"/>
        <a:buChar char="–"/>
        <a:defRPr sz="1846" kern="1200">
          <a:solidFill>
            <a:schemeClr val="tx1"/>
          </a:solidFill>
          <a:latin typeface="Arial" pitchFamily="34" charset="0"/>
          <a:ea typeface="+mn-ea"/>
          <a:cs typeface="Arial" pitchFamily="34" charset="0"/>
        </a:defRPr>
      </a:lvl4pPr>
      <a:lvl5pPr marL="1899186" indent="-211021" algn="l" defTabSz="422041" rtl="0" eaLnBrk="0" fontAlgn="base" hangingPunct="0">
        <a:spcBef>
          <a:spcPct val="20000"/>
        </a:spcBef>
        <a:spcAft>
          <a:spcPct val="0"/>
        </a:spcAft>
        <a:buFont typeface="Arial" panose="020B0604020202020204" pitchFamily="34" charset="0"/>
        <a:buChar char="»"/>
        <a:defRPr sz="1846" kern="1200">
          <a:solidFill>
            <a:schemeClr val="tx1"/>
          </a:solidFill>
          <a:latin typeface="Arial" pitchFamily="34" charset="0"/>
          <a:ea typeface="+mn-ea"/>
          <a:cs typeface="Arial" pitchFamily="34" charset="0"/>
        </a:defRPr>
      </a:lvl5pPr>
      <a:lvl6pPr marL="2321227" indent="-211021" algn="l" defTabSz="422041" rtl="0" eaLnBrk="1" latinLnBrk="0" hangingPunct="1">
        <a:spcBef>
          <a:spcPct val="20000"/>
        </a:spcBef>
        <a:buFont typeface="Arial"/>
        <a:buChar char="•"/>
        <a:defRPr sz="1846" kern="1200">
          <a:solidFill>
            <a:schemeClr val="tx1"/>
          </a:solidFill>
          <a:latin typeface="+mn-lt"/>
          <a:ea typeface="+mn-ea"/>
          <a:cs typeface="+mn-cs"/>
        </a:defRPr>
      </a:lvl6pPr>
      <a:lvl7pPr marL="2743269" indent="-211021" algn="l" defTabSz="422041" rtl="0" eaLnBrk="1" latinLnBrk="0" hangingPunct="1">
        <a:spcBef>
          <a:spcPct val="20000"/>
        </a:spcBef>
        <a:buFont typeface="Arial"/>
        <a:buChar char="•"/>
        <a:defRPr sz="1846" kern="1200">
          <a:solidFill>
            <a:schemeClr val="tx1"/>
          </a:solidFill>
          <a:latin typeface="+mn-lt"/>
          <a:ea typeface="+mn-ea"/>
          <a:cs typeface="+mn-cs"/>
        </a:defRPr>
      </a:lvl7pPr>
      <a:lvl8pPr marL="3165310" indent="-211021" algn="l" defTabSz="422041" rtl="0" eaLnBrk="1" latinLnBrk="0" hangingPunct="1">
        <a:spcBef>
          <a:spcPct val="20000"/>
        </a:spcBef>
        <a:buFont typeface="Arial"/>
        <a:buChar char="•"/>
        <a:defRPr sz="1846" kern="1200">
          <a:solidFill>
            <a:schemeClr val="tx1"/>
          </a:solidFill>
          <a:latin typeface="+mn-lt"/>
          <a:ea typeface="+mn-ea"/>
          <a:cs typeface="+mn-cs"/>
        </a:defRPr>
      </a:lvl8pPr>
      <a:lvl9pPr marL="3587351" indent="-211021" algn="l" defTabSz="422041" rtl="0" eaLnBrk="1" latinLnBrk="0" hangingPunct="1">
        <a:spcBef>
          <a:spcPct val="20000"/>
        </a:spcBef>
        <a:buFont typeface="Arial"/>
        <a:buChar char="•"/>
        <a:defRPr sz="1846" kern="1200">
          <a:solidFill>
            <a:schemeClr val="tx1"/>
          </a:solidFill>
          <a:latin typeface="+mn-lt"/>
          <a:ea typeface="+mn-ea"/>
          <a:cs typeface="+mn-cs"/>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108">
                <a:solidFill>
                  <a:schemeClr val="tx1">
                    <a:tint val="75000"/>
                  </a:schemeClr>
                </a:solidFill>
                <a:latin typeface="+mn-lt"/>
              </a:defRPr>
            </a:lvl1pPr>
          </a:lstStyle>
          <a:p>
            <a:pPr>
              <a:defRPr/>
            </a:pPr>
            <a:fld id="{551EC5D0-3A60-40D4-A176-BE28E2FF3C83}" type="datetimeFigureOut">
              <a:rPr lang="en-US"/>
              <a:pPr>
                <a:defRPr/>
              </a:pPr>
              <a:t>4/3/2018</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108">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8">
                <a:solidFill>
                  <a:srgbClr val="898989"/>
                </a:solidFill>
              </a:defRPr>
            </a:lvl1pPr>
          </a:lstStyle>
          <a:p>
            <a:fld id="{63009131-65DE-4E91-A850-832827EEAAA7}" type="slidenum">
              <a:rPr lang="en-US" altLang="en-US"/>
              <a:pPr/>
              <a:t>‹#›</a:t>
            </a:fld>
            <a:endParaRPr lang="en-US" altLang="en-US"/>
          </a:p>
        </p:txBody>
      </p:sp>
    </p:spTree>
    <p:extLst>
      <p:ext uri="{BB962C8B-B14F-4D97-AF65-F5344CB8AC3E}">
        <p14:creationId xmlns:p14="http://schemas.microsoft.com/office/powerpoint/2010/main" val="3581242110"/>
      </p:ext>
    </p:extLst>
  </p:cSld>
  <p:clrMap bg1="lt1" tx1="dk1" bg2="lt2" tx2="dk2" accent1="accent1" accent2="accent2" accent3="accent3" accent4="accent4" accent5="accent5" accent6="accent6" hlink="hlink" folHlink="folHlink"/>
  <p:sldLayoutIdLst>
    <p:sldLayoutId id="2147483682" r:id="rId1"/>
    <p:sldLayoutId id="2147483683" r:id="rId2"/>
  </p:sldLayoutIdLst>
  <p:txStyles>
    <p:titleStyle>
      <a:lvl1pPr algn="ctr" rtl="0" eaLnBrk="0" fontAlgn="base" hangingPunct="0">
        <a:spcBef>
          <a:spcPct val="0"/>
        </a:spcBef>
        <a:spcAft>
          <a:spcPct val="0"/>
        </a:spcAft>
        <a:defRPr sz="4062" kern="1200">
          <a:solidFill>
            <a:schemeClr val="tx1"/>
          </a:solidFill>
          <a:latin typeface="+mj-lt"/>
          <a:ea typeface="+mj-ea"/>
          <a:cs typeface="+mj-cs"/>
        </a:defRPr>
      </a:lvl1pPr>
      <a:lvl2pPr algn="ctr" rtl="0" eaLnBrk="0" fontAlgn="base" hangingPunct="0">
        <a:spcBef>
          <a:spcPct val="0"/>
        </a:spcBef>
        <a:spcAft>
          <a:spcPct val="0"/>
        </a:spcAft>
        <a:defRPr sz="4062">
          <a:solidFill>
            <a:schemeClr val="tx1"/>
          </a:solidFill>
          <a:latin typeface="Arial" pitchFamily="34" charset="0"/>
        </a:defRPr>
      </a:lvl2pPr>
      <a:lvl3pPr algn="ctr" rtl="0" eaLnBrk="0" fontAlgn="base" hangingPunct="0">
        <a:spcBef>
          <a:spcPct val="0"/>
        </a:spcBef>
        <a:spcAft>
          <a:spcPct val="0"/>
        </a:spcAft>
        <a:defRPr sz="4062">
          <a:solidFill>
            <a:schemeClr val="tx1"/>
          </a:solidFill>
          <a:latin typeface="Arial" pitchFamily="34" charset="0"/>
        </a:defRPr>
      </a:lvl3pPr>
      <a:lvl4pPr algn="ctr" rtl="0" eaLnBrk="0" fontAlgn="base" hangingPunct="0">
        <a:spcBef>
          <a:spcPct val="0"/>
        </a:spcBef>
        <a:spcAft>
          <a:spcPct val="0"/>
        </a:spcAft>
        <a:defRPr sz="4062">
          <a:solidFill>
            <a:schemeClr val="tx1"/>
          </a:solidFill>
          <a:latin typeface="Arial" pitchFamily="34" charset="0"/>
        </a:defRPr>
      </a:lvl4pPr>
      <a:lvl5pPr algn="ctr" rtl="0" eaLnBrk="0" fontAlgn="base" hangingPunct="0">
        <a:spcBef>
          <a:spcPct val="0"/>
        </a:spcBef>
        <a:spcAft>
          <a:spcPct val="0"/>
        </a:spcAft>
        <a:defRPr sz="4062">
          <a:solidFill>
            <a:schemeClr val="tx1"/>
          </a:solidFill>
          <a:latin typeface="Arial" pitchFamily="34" charset="0"/>
        </a:defRPr>
      </a:lvl5pPr>
      <a:lvl6pPr marL="422041" algn="ctr" rtl="0" fontAlgn="base">
        <a:spcBef>
          <a:spcPct val="0"/>
        </a:spcBef>
        <a:spcAft>
          <a:spcPct val="0"/>
        </a:spcAft>
        <a:defRPr sz="4062">
          <a:solidFill>
            <a:schemeClr val="tx1"/>
          </a:solidFill>
          <a:latin typeface="Arial" pitchFamily="34" charset="0"/>
        </a:defRPr>
      </a:lvl6pPr>
      <a:lvl7pPr marL="844083" algn="ctr" rtl="0" fontAlgn="base">
        <a:spcBef>
          <a:spcPct val="0"/>
        </a:spcBef>
        <a:spcAft>
          <a:spcPct val="0"/>
        </a:spcAft>
        <a:defRPr sz="4062">
          <a:solidFill>
            <a:schemeClr val="tx1"/>
          </a:solidFill>
          <a:latin typeface="Arial" pitchFamily="34" charset="0"/>
        </a:defRPr>
      </a:lvl7pPr>
      <a:lvl8pPr marL="1266124" algn="ctr" rtl="0" fontAlgn="base">
        <a:spcBef>
          <a:spcPct val="0"/>
        </a:spcBef>
        <a:spcAft>
          <a:spcPct val="0"/>
        </a:spcAft>
        <a:defRPr sz="4062">
          <a:solidFill>
            <a:schemeClr val="tx1"/>
          </a:solidFill>
          <a:latin typeface="Arial" pitchFamily="34" charset="0"/>
        </a:defRPr>
      </a:lvl8pPr>
      <a:lvl9pPr marL="1688165" algn="ctr" rtl="0" fontAlgn="base">
        <a:spcBef>
          <a:spcPct val="0"/>
        </a:spcBef>
        <a:spcAft>
          <a:spcPct val="0"/>
        </a:spcAft>
        <a:defRPr sz="4062">
          <a:solidFill>
            <a:schemeClr val="tx1"/>
          </a:solidFill>
          <a:latin typeface="Arial" pitchFamily="34" charset="0"/>
        </a:defRPr>
      </a:lvl9pPr>
    </p:titleStyle>
    <p:bodyStyle>
      <a:lvl1pPr marL="316531" indent="-316531" algn="l" rtl="0" eaLnBrk="0" fontAlgn="base" hangingPunct="0">
        <a:spcBef>
          <a:spcPct val="20000"/>
        </a:spcBef>
        <a:spcAft>
          <a:spcPct val="0"/>
        </a:spcAft>
        <a:buFont typeface="Arial" panose="020B0604020202020204" pitchFamily="34" charset="0"/>
        <a:buChar char="•"/>
        <a:defRPr sz="2954" kern="1200">
          <a:solidFill>
            <a:schemeClr val="tx1"/>
          </a:solidFill>
          <a:latin typeface="+mn-lt"/>
          <a:ea typeface="+mn-ea"/>
          <a:cs typeface="+mn-cs"/>
        </a:defRPr>
      </a:lvl1pPr>
      <a:lvl2pPr marL="685817" indent="-263776" algn="l" rtl="0" eaLnBrk="0" fontAlgn="base" hangingPunct="0">
        <a:spcBef>
          <a:spcPct val="20000"/>
        </a:spcBef>
        <a:spcAft>
          <a:spcPct val="0"/>
        </a:spcAft>
        <a:buFont typeface="Arial" panose="020B0604020202020204" pitchFamily="34" charset="0"/>
        <a:buChar char="–"/>
        <a:defRPr sz="2585" kern="1200">
          <a:solidFill>
            <a:schemeClr val="tx1"/>
          </a:solidFill>
          <a:latin typeface="+mn-lt"/>
          <a:ea typeface="+mn-ea"/>
          <a:cs typeface="+mn-cs"/>
        </a:defRPr>
      </a:lvl2pPr>
      <a:lvl3pPr marL="1055103" indent="-211021" algn="l" rtl="0" eaLnBrk="0" fontAlgn="base" hangingPunct="0">
        <a:spcBef>
          <a:spcPct val="20000"/>
        </a:spcBef>
        <a:spcAft>
          <a:spcPct val="0"/>
        </a:spcAft>
        <a:buFont typeface="Arial" panose="020B0604020202020204" pitchFamily="34" charset="0"/>
        <a:buChar char="•"/>
        <a:defRPr sz="2215" kern="1200">
          <a:solidFill>
            <a:schemeClr val="tx1"/>
          </a:solidFill>
          <a:latin typeface="+mn-lt"/>
          <a:ea typeface="+mn-ea"/>
          <a:cs typeface="+mn-cs"/>
        </a:defRPr>
      </a:lvl3pPr>
      <a:lvl4pPr marL="1477145" indent="-211021" algn="l" rtl="0" eaLnBrk="0" fontAlgn="base" hangingPunct="0">
        <a:spcBef>
          <a:spcPct val="20000"/>
        </a:spcBef>
        <a:spcAft>
          <a:spcPct val="0"/>
        </a:spcAft>
        <a:buFont typeface="Arial" panose="020B0604020202020204" pitchFamily="34" charset="0"/>
        <a:buChar char="–"/>
        <a:defRPr sz="1846" kern="1200">
          <a:solidFill>
            <a:schemeClr val="tx1"/>
          </a:solidFill>
          <a:latin typeface="+mn-lt"/>
          <a:ea typeface="+mn-ea"/>
          <a:cs typeface="+mn-cs"/>
        </a:defRPr>
      </a:lvl4pPr>
      <a:lvl5pPr marL="1899186" indent="-211021" algn="l" rtl="0" eaLnBrk="0" fontAlgn="base" hangingPunct="0">
        <a:spcBef>
          <a:spcPct val="20000"/>
        </a:spcBef>
        <a:spcAft>
          <a:spcPct val="0"/>
        </a:spcAft>
        <a:buFont typeface="Arial" panose="020B0604020202020204" pitchFamily="34" charset="0"/>
        <a:buChar char="»"/>
        <a:defRPr sz="1846" kern="1200">
          <a:solidFill>
            <a:schemeClr val="tx1"/>
          </a:solidFill>
          <a:latin typeface="+mn-lt"/>
          <a:ea typeface="+mn-ea"/>
          <a:cs typeface="+mn-cs"/>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hyperlink" Target="http://www.deadlysins.com/sloth" TargetMode="External"/><Relationship Id="rId3" Type="http://schemas.openxmlformats.org/officeDocument/2006/relationships/hyperlink" Target="http://www.deadlysins.com/envy" TargetMode="External"/><Relationship Id="rId7" Type="http://schemas.openxmlformats.org/officeDocument/2006/relationships/hyperlink" Target="http://www.deadlysins.com/greed" TargetMode="External"/><Relationship Id="rId2" Type="http://schemas.openxmlformats.org/officeDocument/2006/relationships/hyperlink" Target="http://www.deadlysins.com/pride" TargetMode="External"/><Relationship Id="rId1" Type="http://schemas.openxmlformats.org/officeDocument/2006/relationships/slideLayout" Target="../slideLayouts/slideLayout13.xml"/><Relationship Id="rId6" Type="http://schemas.openxmlformats.org/officeDocument/2006/relationships/hyperlink" Target="http://www.deadlysins.com/anger" TargetMode="External"/><Relationship Id="rId5" Type="http://schemas.openxmlformats.org/officeDocument/2006/relationships/hyperlink" Target="http://www.deadlysins.com/lust" TargetMode="External"/><Relationship Id="rId4" Type="http://schemas.openxmlformats.org/officeDocument/2006/relationships/hyperlink" Target="http://www.deadlysins.com/gluttony" TargetMode="External"/><Relationship Id="rId9" Type="http://schemas.openxmlformats.org/officeDocument/2006/relationships/hyperlink" Target="http://www.deadlysins.com/"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2saVIGp9ZWM"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descr="Front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6" y="0"/>
            <a:ext cx="916598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12"/>
          <p:cNvSpPr>
            <a:spLocks noGrp="1"/>
          </p:cNvSpPr>
          <p:nvPr>
            <p:ph type="ctrTitle"/>
          </p:nvPr>
        </p:nvSpPr>
        <p:spPr>
          <a:xfrm>
            <a:off x="287215" y="277816"/>
            <a:ext cx="5134708" cy="1639019"/>
          </a:xfrm>
        </p:spPr>
        <p:txBody>
          <a:bodyPr>
            <a:normAutofit/>
          </a:bodyPr>
          <a:lstStyle/>
          <a:p>
            <a:r>
              <a:rPr lang="en-ZA" altLang="en-US" dirty="0" smtClean="0"/>
              <a:t>Persuasive Prose</a:t>
            </a:r>
            <a:endParaRPr lang="en-US" altLang="en-US" dirty="0" smtClean="0"/>
          </a:p>
        </p:txBody>
      </p:sp>
      <p:sp>
        <p:nvSpPr>
          <p:cNvPr id="15" name="Subtitle 14"/>
          <p:cNvSpPr>
            <a:spLocks noGrp="1"/>
          </p:cNvSpPr>
          <p:nvPr>
            <p:ph type="subTitle" idx="1"/>
          </p:nvPr>
        </p:nvSpPr>
        <p:spPr>
          <a:xfrm>
            <a:off x="287216" y="2941638"/>
            <a:ext cx="2268560" cy="2316162"/>
          </a:xfrm>
        </p:spPr>
        <p:txBody>
          <a:bodyPr>
            <a:normAutofit/>
          </a:bodyPr>
          <a:lstStyle/>
          <a:p>
            <a:pPr fontAlgn="auto">
              <a:spcAft>
                <a:spcPts val="0"/>
              </a:spcAft>
              <a:defRPr/>
            </a:pPr>
            <a:endParaRPr dirty="0" smtClean="0"/>
          </a:p>
          <a:p>
            <a:pPr fontAlgn="auto">
              <a:spcAft>
                <a:spcPts val="0"/>
              </a:spcAft>
              <a:buFont typeface="Arial"/>
              <a:buNone/>
              <a:defRPr/>
            </a:pPr>
            <a:r>
              <a:rPr lang="en-ZA" dirty="0" smtClean="0"/>
              <a:t>ENG2602</a:t>
            </a:r>
          </a:p>
        </p:txBody>
      </p:sp>
    </p:spTree>
    <p:extLst>
      <p:ext uri="{BB962C8B-B14F-4D97-AF65-F5344CB8AC3E}">
        <p14:creationId xmlns:p14="http://schemas.microsoft.com/office/powerpoint/2010/main" val="628451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p:txBody>
          <a:bodyPr/>
          <a:lstStyle/>
          <a:p>
            <a:pPr eaLnBrk="1" hangingPunct="1"/>
            <a:r>
              <a:rPr lang="en-ZA" dirty="0"/>
              <a:t>Persuasive Prose</a:t>
            </a:r>
            <a:endParaRPr lang="en-US" altLang="en-US" b="0" dirty="0" smtClean="0"/>
          </a:p>
        </p:txBody>
      </p:sp>
      <p:sp>
        <p:nvSpPr>
          <p:cNvPr id="6147" name="Content Placeholder 7"/>
          <p:cNvSpPr>
            <a:spLocks noGrp="1"/>
          </p:cNvSpPr>
          <p:nvPr>
            <p:ph idx="1"/>
          </p:nvPr>
        </p:nvSpPr>
        <p:spPr>
          <a:xfrm>
            <a:off x="457200" y="1295401"/>
            <a:ext cx="8229600" cy="4830764"/>
          </a:xfrm>
        </p:spPr>
        <p:txBody>
          <a:bodyPr/>
          <a:lstStyle/>
          <a:p>
            <a:pPr marL="0" lvl="0" indent="0" defTabSz="914400" eaLnBrk="1" fontAlgn="auto" hangingPunct="1">
              <a:spcAft>
                <a:spcPts val="0"/>
              </a:spcAft>
              <a:buNone/>
            </a:pPr>
            <a:r>
              <a:rPr lang="en-ZA" sz="2400" dirty="0">
                <a:solidFill>
                  <a:prstClr val="black"/>
                </a:solidFill>
                <a:latin typeface="Calibri"/>
                <a:cs typeface="+mn-cs"/>
              </a:rPr>
              <a:t>What to be careful of</a:t>
            </a:r>
          </a:p>
          <a:p>
            <a:pPr marL="342900" lvl="0" indent="-342900" defTabSz="914400" eaLnBrk="1" fontAlgn="auto" hangingPunct="1">
              <a:spcAft>
                <a:spcPts val="0"/>
              </a:spcAft>
            </a:pPr>
            <a:r>
              <a:rPr lang="en-ZA" sz="2400" dirty="0">
                <a:solidFill>
                  <a:prstClr val="black"/>
                </a:solidFill>
                <a:latin typeface="Calibri"/>
                <a:cs typeface="+mn-cs"/>
              </a:rPr>
              <a:t>Straying from the source – </a:t>
            </a:r>
            <a:r>
              <a:rPr lang="en-ZA" sz="2400" dirty="0">
                <a:solidFill>
                  <a:srgbClr val="FF0000"/>
                </a:solidFill>
                <a:latin typeface="Calibri"/>
                <a:cs typeface="+mn-cs"/>
              </a:rPr>
              <a:t>Only use the given source do not add extra information you may know about the person/situation. (If the source is from a story you know – still stick to the extract given.</a:t>
            </a:r>
            <a:endParaRPr lang="en-ZA" sz="2400" dirty="0">
              <a:solidFill>
                <a:prstClr val="black"/>
              </a:solidFill>
              <a:latin typeface="Calibri"/>
              <a:cs typeface="+mn-cs"/>
            </a:endParaRPr>
          </a:p>
          <a:p>
            <a:pPr marL="342900" lvl="0" indent="-342900" defTabSz="914400" eaLnBrk="1" fontAlgn="auto" hangingPunct="1">
              <a:spcAft>
                <a:spcPts val="0"/>
              </a:spcAft>
            </a:pPr>
            <a:r>
              <a:rPr lang="en-ZA" sz="2400" dirty="0">
                <a:solidFill>
                  <a:prstClr val="black"/>
                </a:solidFill>
                <a:latin typeface="Calibri"/>
                <a:cs typeface="+mn-cs"/>
              </a:rPr>
              <a:t>Conflating genre specific jargon </a:t>
            </a:r>
          </a:p>
          <a:p>
            <a:pPr marL="742950" lvl="1" indent="-285750" defTabSz="914400" eaLnBrk="1" fontAlgn="auto" hangingPunct="1">
              <a:spcAft>
                <a:spcPts val="0"/>
              </a:spcAft>
            </a:pPr>
            <a:r>
              <a:rPr lang="en-ZA" sz="2000" dirty="0">
                <a:solidFill>
                  <a:srgbClr val="FF0000"/>
                </a:solidFill>
                <a:latin typeface="Calibri"/>
                <a:cs typeface="+mn-cs"/>
              </a:rPr>
              <a:t>lead and headlines = are for news reports/articles </a:t>
            </a:r>
          </a:p>
          <a:p>
            <a:pPr marL="742950" lvl="1" indent="-285750" defTabSz="914400" eaLnBrk="1" fontAlgn="auto" hangingPunct="1">
              <a:spcAft>
                <a:spcPts val="0"/>
              </a:spcAft>
            </a:pPr>
            <a:r>
              <a:rPr lang="en-ZA" sz="2000" dirty="0">
                <a:solidFill>
                  <a:srgbClr val="FF0000"/>
                </a:solidFill>
                <a:latin typeface="Calibri"/>
                <a:cs typeface="+mn-cs"/>
              </a:rPr>
              <a:t>catch phrases and slogans = advertisements</a:t>
            </a:r>
          </a:p>
          <a:p>
            <a:pPr marL="742950" lvl="1" indent="-285750" defTabSz="914400" eaLnBrk="1" fontAlgn="auto" hangingPunct="1">
              <a:spcAft>
                <a:spcPts val="0"/>
              </a:spcAft>
            </a:pPr>
            <a:r>
              <a:rPr lang="en-ZA" sz="2000" dirty="0">
                <a:solidFill>
                  <a:srgbClr val="FF0000"/>
                </a:solidFill>
                <a:latin typeface="Calibri"/>
                <a:cs typeface="+mn-cs"/>
              </a:rPr>
              <a:t>titles = speeches</a:t>
            </a:r>
            <a:endParaRPr lang="en-ZA" sz="2000" dirty="0">
              <a:solidFill>
                <a:prstClr val="black"/>
              </a:solidFill>
              <a:latin typeface="Calibri"/>
              <a:cs typeface="+mn-cs"/>
            </a:endParaRPr>
          </a:p>
          <a:p>
            <a:pPr marL="342900" lvl="0" indent="-342900" defTabSz="914400" eaLnBrk="1" fontAlgn="auto" hangingPunct="1">
              <a:spcAft>
                <a:spcPts val="0"/>
              </a:spcAft>
            </a:pPr>
            <a:r>
              <a:rPr lang="en-ZA" sz="2400" dirty="0">
                <a:solidFill>
                  <a:prstClr val="black"/>
                </a:solidFill>
                <a:latin typeface="Calibri"/>
                <a:cs typeface="+mn-cs"/>
              </a:rPr>
              <a:t>Vague responses - </a:t>
            </a:r>
            <a:r>
              <a:rPr lang="en-US" sz="2400" dirty="0">
                <a:solidFill>
                  <a:srgbClr val="FF0000"/>
                </a:solidFill>
                <a:latin typeface="Calibri"/>
                <a:cs typeface="+mn-cs"/>
              </a:rPr>
              <a:t>explain the significance of any particular feature that you find in the text – do not make observations without discussing their function in the text.</a:t>
            </a:r>
          </a:p>
        </p:txBody>
      </p:sp>
    </p:spTree>
    <p:extLst>
      <p:ext uri="{BB962C8B-B14F-4D97-AF65-F5344CB8AC3E}">
        <p14:creationId xmlns:p14="http://schemas.microsoft.com/office/powerpoint/2010/main" val="2451706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How to treat the scaffolding questions</a:t>
            </a:r>
            <a:endParaRPr lang="en-US" dirty="0"/>
          </a:p>
        </p:txBody>
      </p:sp>
      <p:sp>
        <p:nvSpPr>
          <p:cNvPr id="3" name="Content Placeholder 2"/>
          <p:cNvSpPr>
            <a:spLocks noGrp="1"/>
          </p:cNvSpPr>
          <p:nvPr>
            <p:ph idx="1"/>
          </p:nvPr>
        </p:nvSpPr>
        <p:spPr/>
        <p:txBody>
          <a:bodyPr/>
          <a:lstStyle/>
          <a:p>
            <a:r>
              <a:rPr lang="en-ZA" dirty="0" smtClean="0"/>
              <a:t>Group first three questions into the introduction</a:t>
            </a:r>
          </a:p>
          <a:p>
            <a:r>
              <a:rPr lang="en-ZA" dirty="0" smtClean="0"/>
              <a:t>Use the body to discuss the rhetorical devices for persuasiveness</a:t>
            </a:r>
          </a:p>
          <a:p>
            <a:endParaRPr lang="en-US" dirty="0"/>
          </a:p>
        </p:txBody>
      </p:sp>
    </p:spTree>
    <p:extLst>
      <p:ext uri="{BB962C8B-B14F-4D97-AF65-F5344CB8AC3E}">
        <p14:creationId xmlns:p14="http://schemas.microsoft.com/office/powerpoint/2010/main" val="29219068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Look out for</a:t>
            </a:r>
            <a:endParaRPr lang="en-US" dirty="0"/>
          </a:p>
        </p:txBody>
      </p:sp>
      <p:sp>
        <p:nvSpPr>
          <p:cNvPr id="3" name="Content Placeholder 2"/>
          <p:cNvSpPr>
            <a:spLocks noGrp="1"/>
          </p:cNvSpPr>
          <p:nvPr>
            <p:ph idx="1"/>
          </p:nvPr>
        </p:nvSpPr>
        <p:spPr>
          <a:xfrm>
            <a:off x="457200" y="1219201"/>
            <a:ext cx="8229600" cy="4906964"/>
          </a:xfrm>
        </p:spPr>
        <p:txBody>
          <a:bodyPr/>
          <a:lstStyle/>
          <a:p>
            <a:pPr marL="0" indent="0">
              <a:buNone/>
            </a:pPr>
            <a:r>
              <a:rPr lang="en-ZA" sz="2400" dirty="0" smtClean="0"/>
              <a:t>Pronoun usage</a:t>
            </a:r>
          </a:p>
          <a:p>
            <a:pPr marL="0" indent="0">
              <a:buNone/>
            </a:pPr>
            <a:r>
              <a:rPr lang="en-ZA" sz="2400" dirty="0" smtClean="0"/>
              <a:t>Use of comparative degrees</a:t>
            </a:r>
          </a:p>
          <a:p>
            <a:pPr marL="0" indent="0">
              <a:buNone/>
            </a:pPr>
            <a:r>
              <a:rPr lang="en-ZA" sz="2400" dirty="0" smtClean="0"/>
              <a:t>Figures of speech</a:t>
            </a:r>
          </a:p>
          <a:p>
            <a:pPr marL="0" indent="0">
              <a:buNone/>
            </a:pPr>
            <a:r>
              <a:rPr lang="en-ZA" sz="2400" dirty="0" smtClean="0"/>
              <a:t>Emotive language</a:t>
            </a:r>
          </a:p>
          <a:p>
            <a:pPr marL="0" indent="0">
              <a:buNone/>
            </a:pPr>
            <a:r>
              <a:rPr lang="en-ZA" sz="2400" dirty="0" smtClean="0"/>
              <a:t>Diction</a:t>
            </a:r>
          </a:p>
          <a:p>
            <a:pPr marL="0" indent="0">
              <a:buNone/>
            </a:pPr>
            <a:r>
              <a:rPr lang="en-ZA" sz="2400" dirty="0" smtClean="0"/>
              <a:t>Repetition</a:t>
            </a:r>
          </a:p>
          <a:p>
            <a:pPr marL="0" indent="0">
              <a:buNone/>
            </a:pPr>
            <a:r>
              <a:rPr lang="en-ZA" sz="2400" dirty="0" smtClean="0">
                <a:solidFill>
                  <a:srgbClr val="FF0000"/>
                </a:solidFill>
              </a:rPr>
              <a:t>The key in the discussion of these is to:</a:t>
            </a:r>
          </a:p>
          <a:p>
            <a:pPr>
              <a:buFontTx/>
              <a:buChar char="-"/>
            </a:pPr>
            <a:r>
              <a:rPr lang="en-US" sz="2400" dirty="0" smtClean="0">
                <a:solidFill>
                  <a:srgbClr val="FF0000"/>
                </a:solidFill>
              </a:rPr>
              <a:t>explain the significance of any particular feature that you find in the text – do not make observations without discussing their function in the text.</a:t>
            </a:r>
          </a:p>
          <a:p>
            <a:pPr>
              <a:buFontTx/>
              <a:buChar char="-"/>
            </a:pPr>
            <a:r>
              <a:rPr lang="en-US" sz="2400" dirty="0" smtClean="0">
                <a:solidFill>
                  <a:srgbClr val="FF0000"/>
                </a:solidFill>
              </a:rPr>
              <a:t>relate the discussion of this device back to your purpose.</a:t>
            </a:r>
          </a:p>
          <a:p>
            <a:endParaRPr lang="en-US" dirty="0"/>
          </a:p>
        </p:txBody>
      </p:sp>
    </p:spTree>
    <p:extLst>
      <p:ext uri="{BB962C8B-B14F-4D97-AF65-F5344CB8AC3E}">
        <p14:creationId xmlns:p14="http://schemas.microsoft.com/office/powerpoint/2010/main" val="2425541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Speeches and articles</a:t>
            </a:r>
            <a:endParaRPr lang="en-US" dirty="0"/>
          </a:p>
        </p:txBody>
      </p:sp>
      <p:sp>
        <p:nvSpPr>
          <p:cNvPr id="3" name="Content Placeholder 2"/>
          <p:cNvSpPr>
            <a:spLocks noGrp="1"/>
          </p:cNvSpPr>
          <p:nvPr>
            <p:ph idx="1"/>
          </p:nvPr>
        </p:nvSpPr>
        <p:spPr>
          <a:xfrm>
            <a:off x="457200" y="1417639"/>
            <a:ext cx="8229600" cy="4708526"/>
          </a:xfrm>
        </p:spPr>
        <p:txBody>
          <a:bodyPr/>
          <a:lstStyle/>
          <a:p>
            <a:r>
              <a:rPr lang="en-US" sz="2800" dirty="0" smtClean="0"/>
              <a:t>tend to appeal to:</a:t>
            </a:r>
          </a:p>
          <a:p>
            <a:pPr lvl="1"/>
            <a:r>
              <a:rPr lang="en-US" sz="2400" dirty="0" smtClean="0"/>
              <a:t>Logic: </a:t>
            </a:r>
            <a:r>
              <a:rPr lang="en-US" sz="2400" dirty="0" smtClean="0">
                <a:solidFill>
                  <a:srgbClr val="FF0000"/>
                </a:solidFill>
              </a:rPr>
              <a:t>The reader is positioned to think it is only reasonable (logical) to react in a certain manner (usually one suggested by the speaker or writer) </a:t>
            </a:r>
            <a:endParaRPr lang="en-US" sz="2400" dirty="0" smtClean="0"/>
          </a:p>
          <a:p>
            <a:pPr lvl="1"/>
            <a:r>
              <a:rPr lang="en-US" sz="2400" dirty="0" smtClean="0"/>
              <a:t>Emotions: </a:t>
            </a:r>
            <a:r>
              <a:rPr lang="en-US" sz="2400" dirty="0" smtClean="0">
                <a:solidFill>
                  <a:srgbClr val="FF0000"/>
                </a:solidFill>
              </a:rPr>
              <a:t>Speeches appeal to emotions overtly, while articles do it subtly.</a:t>
            </a:r>
            <a:endParaRPr lang="en-US" sz="2400" dirty="0" smtClean="0"/>
          </a:p>
          <a:p>
            <a:pPr lvl="1"/>
            <a:r>
              <a:rPr lang="en-US" sz="2400" dirty="0" smtClean="0"/>
              <a:t>Credibility: </a:t>
            </a:r>
            <a:r>
              <a:rPr lang="en-US" sz="2400" dirty="0" smtClean="0">
                <a:solidFill>
                  <a:srgbClr val="FF0000"/>
                </a:solidFill>
              </a:rPr>
              <a:t>This can be through the inclusion of statistics or historical facts. (A number of opinions are presented as facts thus positioning the reader to believe them as the absolute truth.)</a:t>
            </a:r>
          </a:p>
          <a:p>
            <a:pPr lvl="1">
              <a:buFont typeface="Wingdings" panose="05000000000000000000" pitchFamily="2" charset="2"/>
              <a:buChar char="v"/>
            </a:pPr>
            <a:r>
              <a:rPr lang="en-US" sz="2400" dirty="0" smtClean="0">
                <a:solidFill>
                  <a:srgbClr val="FF0000"/>
                </a:solidFill>
              </a:rPr>
              <a:t>Consider diction (word choice) when arguing the above.</a:t>
            </a:r>
            <a:endParaRPr lang="en-US" sz="2400" dirty="0" smtClean="0"/>
          </a:p>
          <a:p>
            <a:endParaRPr lang="en-US" dirty="0"/>
          </a:p>
        </p:txBody>
      </p:sp>
    </p:spTree>
    <p:extLst>
      <p:ext uri="{BB962C8B-B14F-4D97-AF65-F5344CB8AC3E}">
        <p14:creationId xmlns:p14="http://schemas.microsoft.com/office/powerpoint/2010/main" val="3899172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Discussing persuasiveness</a:t>
            </a:r>
          </a:p>
        </p:txBody>
      </p:sp>
      <p:sp>
        <p:nvSpPr>
          <p:cNvPr id="3" name="Content Placeholder 2"/>
          <p:cNvSpPr>
            <a:spLocks noGrp="1"/>
          </p:cNvSpPr>
          <p:nvPr>
            <p:ph idx="1"/>
          </p:nvPr>
        </p:nvSpPr>
        <p:spPr/>
        <p:txBody>
          <a:bodyPr/>
          <a:lstStyle/>
          <a:p>
            <a:r>
              <a:rPr lang="en-US" sz="2600" dirty="0" smtClean="0"/>
              <a:t>In your discussion do not keep writing that the text persuades and leave it at that; be specific on what the text persuades the audience to do, or think / feel.</a:t>
            </a:r>
          </a:p>
          <a:p>
            <a:r>
              <a:rPr lang="en-US" sz="2600" dirty="0" smtClean="0"/>
              <a:t>The different genres have different ways in which the persuasive techniques can be applied – do not keep saying that the text or device used attracts.</a:t>
            </a:r>
          </a:p>
          <a:p>
            <a:r>
              <a:rPr lang="en-US" sz="2600" dirty="0" smtClean="0"/>
              <a:t>Below are some key aspects that pertain to the advertisements. (This does not mean that they are not applicable in others – they are just common under the genre they are being discussed.)</a:t>
            </a:r>
          </a:p>
          <a:p>
            <a:endParaRPr lang="en-US" dirty="0"/>
          </a:p>
        </p:txBody>
      </p:sp>
    </p:spTree>
    <p:extLst>
      <p:ext uri="{BB962C8B-B14F-4D97-AF65-F5344CB8AC3E}">
        <p14:creationId xmlns:p14="http://schemas.microsoft.com/office/powerpoint/2010/main" val="1709957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Advertisements</a:t>
            </a:r>
          </a:p>
        </p:txBody>
      </p:sp>
      <p:sp>
        <p:nvSpPr>
          <p:cNvPr id="3" name="Content Placeholder 2"/>
          <p:cNvSpPr>
            <a:spLocks noGrp="1"/>
          </p:cNvSpPr>
          <p:nvPr>
            <p:ph idx="1"/>
          </p:nvPr>
        </p:nvSpPr>
        <p:spPr/>
        <p:txBody>
          <a:bodyPr/>
          <a:lstStyle/>
          <a:p>
            <a:pPr marL="0" indent="0">
              <a:buNone/>
            </a:pPr>
            <a:r>
              <a:rPr lang="en-US" sz="2400" dirty="0" smtClean="0"/>
              <a:t>Try to vary your discussion by looking at techniques that persuade according to the AIDA principles.</a:t>
            </a:r>
          </a:p>
          <a:p>
            <a:r>
              <a:rPr lang="en-US" sz="2400" dirty="0" smtClean="0"/>
              <a:t>Attract</a:t>
            </a:r>
          </a:p>
          <a:p>
            <a:r>
              <a:rPr lang="en-US" sz="2400" dirty="0" smtClean="0"/>
              <a:t>Interest</a:t>
            </a:r>
          </a:p>
          <a:p>
            <a:r>
              <a:rPr lang="en-US" sz="2400" dirty="0" smtClean="0"/>
              <a:t>Desire</a:t>
            </a:r>
          </a:p>
          <a:p>
            <a:r>
              <a:rPr lang="en-US" sz="2400" dirty="0" smtClean="0"/>
              <a:t>Action</a:t>
            </a:r>
          </a:p>
          <a:p>
            <a:pPr marL="0" indent="0">
              <a:buNone/>
            </a:pPr>
            <a:r>
              <a:rPr lang="en-US" sz="2400" dirty="0" smtClean="0"/>
              <a:t>This means that in your discussion, you will differentiate between diction, figures of speech, style or other techniques according to how they apply to the AIDA principles. (see examples below)</a:t>
            </a:r>
          </a:p>
          <a:p>
            <a:endParaRPr lang="en-US" dirty="0"/>
          </a:p>
        </p:txBody>
      </p:sp>
    </p:spTree>
    <p:extLst>
      <p:ext uri="{BB962C8B-B14F-4D97-AF65-F5344CB8AC3E}">
        <p14:creationId xmlns:p14="http://schemas.microsoft.com/office/powerpoint/2010/main" val="16119082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Attract</a:t>
            </a:r>
          </a:p>
        </p:txBody>
      </p:sp>
      <p:sp>
        <p:nvSpPr>
          <p:cNvPr id="3" name="Content Placeholder 2"/>
          <p:cNvSpPr>
            <a:spLocks noGrp="1"/>
          </p:cNvSpPr>
          <p:nvPr>
            <p:ph idx="1"/>
          </p:nvPr>
        </p:nvSpPr>
        <p:spPr/>
        <p:txBody>
          <a:bodyPr/>
          <a:lstStyle/>
          <a:p>
            <a:pPr lvl="1">
              <a:buFont typeface="Arial" panose="020B0604020202020204" pitchFamily="34" charset="0"/>
              <a:buChar char="•"/>
            </a:pPr>
            <a:r>
              <a:rPr lang="en-US" dirty="0" smtClean="0"/>
              <a:t>A big/bold/all caps/coloured font will attract (draw attention) so that the reader becomes aware of what is being advertised.</a:t>
            </a:r>
          </a:p>
          <a:p>
            <a:pPr lvl="1">
              <a:buFont typeface="Arial" panose="020B0604020202020204" pitchFamily="34" charset="0"/>
              <a:buChar char="•"/>
            </a:pPr>
            <a:r>
              <a:rPr lang="en-US" dirty="0" smtClean="0"/>
              <a:t>The name of the product and brand will usually be in a unique font – this also helps to attract the reader but further keeps the name in the reader’s memory.</a:t>
            </a:r>
          </a:p>
          <a:p>
            <a:pPr lvl="1">
              <a:buFont typeface="Wingdings" panose="05000000000000000000" pitchFamily="2" charset="2"/>
              <a:buChar char="v"/>
            </a:pPr>
            <a:r>
              <a:rPr lang="en-US" dirty="0" smtClean="0"/>
              <a:t>If the name of the product keeps being </a:t>
            </a:r>
            <a:r>
              <a:rPr lang="en-US" dirty="0" smtClean="0">
                <a:solidFill>
                  <a:srgbClr val="FF0000"/>
                </a:solidFill>
              </a:rPr>
              <a:t>repeated</a:t>
            </a:r>
            <a:r>
              <a:rPr lang="en-US" dirty="0" smtClean="0"/>
              <a:t> – you cannot  limit it to attraction, but you must extend the discussion to </a:t>
            </a:r>
            <a:r>
              <a:rPr lang="en-US" dirty="0" smtClean="0">
                <a:solidFill>
                  <a:srgbClr val="FF0000"/>
                </a:solidFill>
              </a:rPr>
              <a:t>recall</a:t>
            </a:r>
            <a:r>
              <a:rPr lang="en-US" dirty="0" smtClean="0"/>
              <a:t> (keep it in the reader’s memory).</a:t>
            </a:r>
          </a:p>
          <a:p>
            <a:endParaRPr lang="en-US" dirty="0"/>
          </a:p>
        </p:txBody>
      </p:sp>
    </p:spTree>
    <p:extLst>
      <p:ext uri="{BB962C8B-B14F-4D97-AF65-F5344CB8AC3E}">
        <p14:creationId xmlns:p14="http://schemas.microsoft.com/office/powerpoint/2010/main" val="3023358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a:t>
            </a:r>
          </a:p>
        </p:txBody>
      </p:sp>
      <p:sp>
        <p:nvSpPr>
          <p:cNvPr id="3" name="Content Placeholder 2"/>
          <p:cNvSpPr>
            <a:spLocks noGrp="1"/>
          </p:cNvSpPr>
          <p:nvPr>
            <p:ph idx="1"/>
          </p:nvPr>
        </p:nvSpPr>
        <p:spPr/>
        <p:txBody>
          <a:bodyPr/>
          <a:lstStyle/>
          <a:p>
            <a:r>
              <a:rPr lang="en-US" dirty="0" smtClean="0"/>
              <a:t>Find claims about the product that hold the reader’s interest.</a:t>
            </a:r>
          </a:p>
          <a:p>
            <a:r>
              <a:rPr lang="en-US" dirty="0" smtClean="0"/>
              <a:t>Discuss how by holding the reader’s interest, these claims position the reader.</a:t>
            </a:r>
          </a:p>
          <a:p>
            <a:endParaRPr lang="en-US" dirty="0"/>
          </a:p>
        </p:txBody>
      </p:sp>
    </p:spTree>
    <p:extLst>
      <p:ext uri="{BB962C8B-B14F-4D97-AF65-F5344CB8AC3E}">
        <p14:creationId xmlns:p14="http://schemas.microsoft.com/office/powerpoint/2010/main" val="1413241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Desire</a:t>
            </a:r>
          </a:p>
        </p:txBody>
      </p:sp>
      <p:sp>
        <p:nvSpPr>
          <p:cNvPr id="3" name="Content Placeholder 2"/>
          <p:cNvSpPr>
            <a:spLocks noGrp="1"/>
          </p:cNvSpPr>
          <p:nvPr>
            <p:ph idx="1"/>
          </p:nvPr>
        </p:nvSpPr>
        <p:spPr/>
        <p:txBody>
          <a:bodyPr/>
          <a:lstStyle/>
          <a:p>
            <a:r>
              <a:rPr lang="en-US" dirty="0" smtClean="0"/>
              <a:t>Find emotive language that creates a desire for the product.</a:t>
            </a:r>
          </a:p>
          <a:p>
            <a:r>
              <a:rPr lang="en-US" dirty="0" smtClean="0"/>
              <a:t>Advertisements tend to appeal to people’s weaknesses. </a:t>
            </a:r>
          </a:p>
          <a:p>
            <a:r>
              <a:rPr lang="en-US" dirty="0" smtClean="0"/>
              <a:t>Think along the seven deadly sins – but do not limit your thinking to this.</a:t>
            </a:r>
          </a:p>
          <a:p>
            <a:endParaRPr lang="en-US" dirty="0"/>
          </a:p>
        </p:txBody>
      </p:sp>
    </p:spTree>
    <p:extLst>
      <p:ext uri="{BB962C8B-B14F-4D97-AF65-F5344CB8AC3E}">
        <p14:creationId xmlns:p14="http://schemas.microsoft.com/office/powerpoint/2010/main" val="39741230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Seven Deadly Sins</a:t>
            </a:r>
          </a:p>
        </p:txBody>
      </p:sp>
      <p:sp>
        <p:nvSpPr>
          <p:cNvPr id="3" name="Content Placeholder 2"/>
          <p:cNvSpPr>
            <a:spLocks noGrp="1"/>
          </p:cNvSpPr>
          <p:nvPr>
            <p:ph idx="1"/>
          </p:nvPr>
        </p:nvSpPr>
        <p:spPr>
          <a:xfrm>
            <a:off x="457200" y="1219201"/>
            <a:ext cx="8229600" cy="4906964"/>
          </a:xfrm>
        </p:spPr>
        <p:txBody>
          <a:bodyPr/>
          <a:lstStyle/>
          <a:p>
            <a:r>
              <a:rPr lang="en-US" sz="1400" dirty="0" smtClean="0">
                <a:hlinkClick r:id="rId2"/>
              </a:rPr>
              <a:t>Pride</a:t>
            </a:r>
            <a:r>
              <a:rPr lang="en-US" sz="1400" dirty="0" smtClean="0"/>
              <a:t> is excessive belief in one's own abilities, that interferes with the individual's recognition of the grace of God. It has been called the sin from which all others arise. Pride is also known as Vanity. </a:t>
            </a:r>
            <a:r>
              <a:rPr lang="en-US" sz="1400" dirty="0" smtClean="0">
                <a:solidFill>
                  <a:srgbClr val="FF0000"/>
                </a:solidFill>
              </a:rPr>
              <a:t>The reader is positioned to feel exclusive/special/prettier/trendy etc.</a:t>
            </a:r>
            <a:endParaRPr lang="en-US" sz="1400" dirty="0" smtClean="0"/>
          </a:p>
          <a:p>
            <a:r>
              <a:rPr lang="en-US" sz="1400" dirty="0" smtClean="0">
                <a:hlinkClick r:id="rId3"/>
              </a:rPr>
              <a:t>Envy</a:t>
            </a:r>
            <a:r>
              <a:rPr lang="en-US" sz="1400" dirty="0" smtClean="0"/>
              <a:t> is the desire for others' traits, status, abilities, or situation. </a:t>
            </a:r>
            <a:r>
              <a:rPr lang="en-US" sz="1400" dirty="0" smtClean="0">
                <a:solidFill>
                  <a:srgbClr val="FF0000"/>
                </a:solidFill>
              </a:rPr>
              <a:t>The mention of celebrities may create a desire for the product because of envy. Statements like “limited stock available” positions the reader to want the product before others get to it which does somehow relates to envy.</a:t>
            </a:r>
            <a:endParaRPr lang="en-US" sz="1400" dirty="0" smtClean="0"/>
          </a:p>
          <a:p>
            <a:r>
              <a:rPr lang="en-US" sz="1400" dirty="0" smtClean="0">
                <a:hlinkClick r:id="rId4"/>
              </a:rPr>
              <a:t>Gluttony</a:t>
            </a:r>
            <a:r>
              <a:rPr lang="en-US" sz="1400" dirty="0" smtClean="0"/>
              <a:t> is an inordinate desire to consume more than that which one requires. </a:t>
            </a:r>
            <a:r>
              <a:rPr lang="en-US" sz="1400" dirty="0" smtClean="0">
                <a:solidFill>
                  <a:srgbClr val="FF0000"/>
                </a:solidFill>
              </a:rPr>
              <a:t>Think of statements like “Eat as much as you like”/ “Bottomless soda”</a:t>
            </a:r>
            <a:endParaRPr lang="en-US" sz="1400" dirty="0" smtClean="0"/>
          </a:p>
          <a:p>
            <a:r>
              <a:rPr lang="en-US" sz="1400" dirty="0" smtClean="0">
                <a:hlinkClick r:id="rId5"/>
              </a:rPr>
              <a:t>Lust</a:t>
            </a:r>
            <a:r>
              <a:rPr lang="en-US" sz="1400" dirty="0" smtClean="0"/>
              <a:t> is an inordinate craving for the pleasures of the body. </a:t>
            </a:r>
            <a:r>
              <a:rPr lang="en-US" sz="1400" dirty="0" smtClean="0">
                <a:solidFill>
                  <a:srgbClr val="FF0000"/>
                </a:solidFill>
              </a:rPr>
              <a:t>Look for statements with sex appeal.</a:t>
            </a:r>
            <a:endParaRPr lang="en-US" sz="1400" dirty="0" smtClean="0"/>
          </a:p>
          <a:p>
            <a:r>
              <a:rPr lang="en-US" sz="1400" dirty="0" smtClean="0">
                <a:hlinkClick r:id="rId6"/>
              </a:rPr>
              <a:t>Anger</a:t>
            </a:r>
            <a:r>
              <a:rPr lang="en-US" sz="1400" dirty="0" smtClean="0"/>
              <a:t> is manifested in the individual who spurns love and opts instead for fury. It is also known as Wrath. </a:t>
            </a:r>
            <a:r>
              <a:rPr lang="en-US" sz="1400" dirty="0" smtClean="0">
                <a:solidFill>
                  <a:srgbClr val="FF0000"/>
                </a:solidFill>
              </a:rPr>
              <a:t>This is hardly appealed to in advertising, unless it is in relation to services that will help one deal with anger issues, e.g. if one manages anger through drugs or alcohol, the rehabilitation service could be offered (however, it would not evoke anger).</a:t>
            </a:r>
            <a:endParaRPr lang="en-US" sz="1400" dirty="0" smtClean="0"/>
          </a:p>
          <a:p>
            <a:r>
              <a:rPr lang="en-US" sz="1400" dirty="0" smtClean="0">
                <a:hlinkClick r:id="rId7"/>
              </a:rPr>
              <a:t>Greed</a:t>
            </a:r>
            <a:r>
              <a:rPr lang="en-US" sz="1400" dirty="0" smtClean="0"/>
              <a:t> is the desire for material wealth or gain, ignoring the realm of the spiritual. It is also called Avarice or Covetousness. </a:t>
            </a:r>
            <a:r>
              <a:rPr lang="en-US" sz="1400" dirty="0" smtClean="0">
                <a:solidFill>
                  <a:srgbClr val="FF0000"/>
                </a:solidFill>
              </a:rPr>
              <a:t>Look out for text that makes readers feel as if they will be saving money (although it is not always avarice- there is a connection). “Buy one get one free”/ “bargain”</a:t>
            </a:r>
            <a:endParaRPr lang="en-US" sz="1400" dirty="0" smtClean="0"/>
          </a:p>
          <a:p>
            <a:r>
              <a:rPr lang="en-US" sz="1400" dirty="0" smtClean="0">
                <a:hlinkClick r:id="rId8"/>
              </a:rPr>
              <a:t>Sloth</a:t>
            </a:r>
            <a:r>
              <a:rPr lang="en-US" sz="1400" dirty="0" smtClean="0"/>
              <a:t> is the avoidance of physical or spiritual work. </a:t>
            </a:r>
            <a:r>
              <a:rPr lang="en-US" sz="1400" dirty="0" smtClean="0">
                <a:solidFill>
                  <a:srgbClr val="FF0000"/>
                </a:solidFill>
              </a:rPr>
              <a:t>The reader is positioned to feel that by using the product s/he will be working less. (Think of ads where words like “easy”/ “effortless” are used.  Holiday packages tend to use this strategy, enticing the reader to: “relax”/ “get away” (usually from work) </a:t>
            </a:r>
            <a:endParaRPr lang="en-US" sz="1400" dirty="0" smtClean="0"/>
          </a:p>
          <a:p>
            <a:pPr marL="0" indent="0">
              <a:buNone/>
            </a:pPr>
            <a:endParaRPr lang="en-US" sz="1400" dirty="0" smtClean="0"/>
          </a:p>
          <a:p>
            <a:pPr marL="0" indent="0">
              <a:buNone/>
            </a:pPr>
            <a:r>
              <a:rPr lang="en-US" sz="1400" dirty="0" smtClean="0"/>
              <a:t>Adapted from </a:t>
            </a:r>
            <a:r>
              <a:rPr lang="en-US" sz="1400" dirty="0" smtClean="0">
                <a:hlinkClick r:id="rId9"/>
              </a:rPr>
              <a:t>http://www.deadlysins.com/</a:t>
            </a:r>
            <a:r>
              <a:rPr lang="en-US" sz="1400" dirty="0" smtClean="0"/>
              <a:t> </a:t>
            </a:r>
          </a:p>
          <a:p>
            <a:endParaRPr lang="en-US" dirty="0"/>
          </a:p>
        </p:txBody>
      </p:sp>
    </p:spTree>
    <p:extLst>
      <p:ext uri="{BB962C8B-B14F-4D97-AF65-F5344CB8AC3E}">
        <p14:creationId xmlns:p14="http://schemas.microsoft.com/office/powerpoint/2010/main" val="3154941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Link</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2"/>
              </a:rPr>
              <a:t>https://www.youtube.com/watch?v=2saVIGp9ZWM</a:t>
            </a:r>
            <a:endParaRPr lang="en-US" dirty="0" smtClean="0"/>
          </a:p>
          <a:p>
            <a:r>
              <a:rPr lang="en-US" dirty="0" smtClean="0"/>
              <a:t>The link above has information that you can use to argue reader positioning – see the slide titled </a:t>
            </a:r>
            <a:r>
              <a:rPr lang="en-US" dirty="0"/>
              <a:t>M</a:t>
            </a:r>
            <a:r>
              <a:rPr lang="en-US" dirty="0" smtClean="0"/>
              <a:t>anipulation.</a:t>
            </a:r>
          </a:p>
          <a:p>
            <a:endParaRPr lang="en-US" dirty="0"/>
          </a:p>
        </p:txBody>
      </p:sp>
    </p:spTree>
    <p:extLst>
      <p:ext uri="{BB962C8B-B14F-4D97-AF65-F5344CB8AC3E}">
        <p14:creationId xmlns:p14="http://schemas.microsoft.com/office/powerpoint/2010/main" val="2405426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a:t>
            </a:r>
          </a:p>
        </p:txBody>
      </p:sp>
      <p:sp>
        <p:nvSpPr>
          <p:cNvPr id="3" name="Content Placeholder 2"/>
          <p:cNvSpPr>
            <a:spLocks noGrp="1"/>
          </p:cNvSpPr>
          <p:nvPr>
            <p:ph idx="1"/>
          </p:nvPr>
        </p:nvSpPr>
        <p:spPr>
          <a:xfrm>
            <a:off x="457200" y="1295401"/>
            <a:ext cx="8229600" cy="4830764"/>
          </a:xfrm>
        </p:spPr>
        <p:txBody>
          <a:bodyPr/>
          <a:lstStyle/>
          <a:p>
            <a:r>
              <a:rPr lang="en-US" sz="2800" dirty="0" smtClean="0"/>
              <a:t>The ultimate intention of any advertisement is to prompt you to act and buy the product.  You cannot, however, keep repeating this in your discussion.  You need to look at how you are being prompted.</a:t>
            </a:r>
          </a:p>
          <a:p>
            <a:r>
              <a:rPr lang="en-US" sz="2800" dirty="0" smtClean="0"/>
              <a:t>Usually advertisers will use the imperative mood to subtly command you to act.</a:t>
            </a:r>
            <a:endParaRPr lang="en-US" sz="2800" dirty="0" smtClean="0">
              <a:solidFill>
                <a:srgbClr val="FF0000"/>
              </a:solidFill>
            </a:endParaRPr>
          </a:p>
          <a:p>
            <a:r>
              <a:rPr lang="en-US" sz="2800" dirty="0" smtClean="0">
                <a:solidFill>
                  <a:srgbClr val="FF0000"/>
                </a:solidFill>
              </a:rPr>
              <a:t>Look out for words like: call/visit/buy/order/</a:t>
            </a:r>
          </a:p>
          <a:p>
            <a:r>
              <a:rPr lang="en-US" sz="2800" dirty="0" smtClean="0">
                <a:solidFill>
                  <a:srgbClr val="FF0000"/>
                </a:solidFill>
              </a:rPr>
              <a:t>Other phrases prompt you to act because you do not want to miss out, e.g. “while stocks last”/ “now”</a:t>
            </a:r>
            <a:endParaRPr lang="en-US" sz="2800" dirty="0" smtClean="0"/>
          </a:p>
          <a:p>
            <a:endParaRPr lang="en-US" dirty="0"/>
          </a:p>
        </p:txBody>
      </p:sp>
    </p:spTree>
    <p:extLst>
      <p:ext uri="{BB962C8B-B14F-4D97-AF65-F5344CB8AC3E}">
        <p14:creationId xmlns:p14="http://schemas.microsoft.com/office/powerpoint/2010/main" val="4183309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F:\DEPT\CCMWS\DESIGN TEAM\Presentations\_Templates\_new templates 2012\CLAW ppt template\images\thankyo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9866" y="2587870"/>
            <a:ext cx="4264269" cy="10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657600" y="4419600"/>
            <a:ext cx="2133600" cy="1107996"/>
          </a:xfrm>
          <a:prstGeom prst="rect">
            <a:avLst/>
          </a:prstGeom>
          <a:noFill/>
        </p:spPr>
        <p:txBody>
          <a:bodyPr wrap="square" rtlCol="0">
            <a:spAutoFit/>
          </a:bodyPr>
          <a:lstStyle/>
          <a:p>
            <a:r>
              <a:rPr lang="en-US" sz="6600" b="1" dirty="0" smtClean="0"/>
              <a:t>L. P. </a:t>
            </a:r>
            <a:endParaRPr lang="en-US" sz="6600" b="1" dirty="0"/>
          </a:p>
        </p:txBody>
      </p:sp>
    </p:spTree>
    <p:extLst>
      <p:ext uri="{BB962C8B-B14F-4D97-AF65-F5344CB8AC3E}">
        <p14:creationId xmlns:p14="http://schemas.microsoft.com/office/powerpoint/2010/main" val="101351140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TotalTime>
  <Words>716</Words>
  <Application>Microsoft Office PowerPoint</Application>
  <PresentationFormat>On-screen Show (4:3)</PresentationFormat>
  <Paragraphs>73</Paragraphs>
  <Slides>14</Slides>
  <Notes>1</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14</vt:i4>
      </vt:variant>
    </vt:vector>
  </HeadingPairs>
  <TitlesOfParts>
    <vt:vector size="20" baseType="lpstr">
      <vt:lpstr>Arial</vt:lpstr>
      <vt:lpstr>Calibri</vt:lpstr>
      <vt:lpstr>Wingdings</vt:lpstr>
      <vt:lpstr>1_Office Theme</vt:lpstr>
      <vt:lpstr>Office Theme</vt:lpstr>
      <vt:lpstr>Custom Design</vt:lpstr>
      <vt:lpstr>Persuasive Prose</vt:lpstr>
      <vt:lpstr>Persuasive Prose</vt:lpstr>
      <vt:lpstr>How to treat the scaffolding questions</vt:lpstr>
      <vt:lpstr>Look out for</vt:lpstr>
      <vt:lpstr>Speeches and articles</vt:lpstr>
      <vt:lpstr>Discussing persuasiveness</vt:lpstr>
      <vt:lpstr>Advertisements</vt:lpstr>
      <vt:lpstr>Attract</vt:lpstr>
      <vt:lpstr>Interest</vt:lpstr>
      <vt:lpstr>Desire</vt:lpstr>
      <vt:lpstr>The Seven Deadly Sins</vt:lpstr>
      <vt:lpstr>Useful Link</vt:lpstr>
      <vt:lpstr>Action</vt:lpstr>
      <vt:lpstr>PowerPoint Presentation</vt:lpstr>
    </vt:vector>
  </TitlesOfParts>
  <Company>UNISA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Pre-exam Contact Session</dc:title>
  <dc:creator>Phakathi, Lungelwa</dc:creator>
  <cp:lastModifiedBy>Micaela Williams</cp:lastModifiedBy>
  <cp:revision>19</cp:revision>
  <dcterms:created xsi:type="dcterms:W3CDTF">2016-11-14T13:11:19Z</dcterms:created>
  <dcterms:modified xsi:type="dcterms:W3CDTF">2018-04-03T10:42:54Z</dcterms:modified>
</cp:coreProperties>
</file>