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8" r:id="rId4"/>
    <p:sldId id="259" r:id="rId5"/>
    <p:sldId id="260" r:id="rId6"/>
    <p:sldId id="264" r:id="rId7"/>
    <p:sldId id="261" r:id="rId8"/>
    <p:sldId id="262" r:id="rId9"/>
    <p:sldId id="263" r:id="rId10"/>
    <p:sldId id="265" r:id="rId11"/>
    <p:sldId id="266" r:id="rId12"/>
    <p:sldId id="268" r:id="rId13"/>
    <p:sldId id="270" r:id="rId14"/>
    <p:sldId id="277" r:id="rId15"/>
    <p:sldId id="271" r:id="rId16"/>
    <p:sldId id="272" r:id="rId17"/>
    <p:sldId id="274" r:id="rId18"/>
    <p:sldId id="273" r:id="rId19"/>
    <p:sldId id="275" r:id="rId20"/>
    <p:sldId id="278" r:id="rId21"/>
    <p:sldId id="280" r:id="rId22"/>
    <p:sldId id="279" r:id="rId23"/>
    <p:sldId id="276"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62337933346907"/>
          <c:y val="7.9372553872809115E-2"/>
          <c:w val="0.70655803300542652"/>
          <c:h val="0.71932882652929675"/>
        </c:manualLayout>
      </c:layout>
      <c:pieChart>
        <c:varyColors val="1"/>
        <c:ser>
          <c:idx val="0"/>
          <c:order val="0"/>
          <c:tx>
            <c:strRef>
              <c:f>Sheet1!$B$1</c:f>
              <c:strCache>
                <c:ptCount val="1"/>
                <c:pt idx="0">
                  <c:v>Services</c:v>
                </c:pt>
              </c:strCache>
            </c:strRef>
          </c:tx>
          <c:dPt>
            <c:idx val="0"/>
            <c:bubble3D val="0"/>
            <c:spPr>
              <a:solidFill>
                <a:schemeClr val="accent1"/>
              </a:solidFill>
              <a:ln>
                <a:noFill/>
              </a:ln>
              <a:effectLst/>
            </c:spPr>
            <c:extLst>
              <c:ext xmlns:c16="http://schemas.microsoft.com/office/drawing/2014/chart" uri="{C3380CC4-5D6E-409C-BE32-E72D297353CC}">
                <c16:uniqueId val="{00000001-0D36-4785-9CD9-D6C2EBB48C33}"/>
              </c:ext>
            </c:extLst>
          </c:dPt>
          <c:dPt>
            <c:idx val="1"/>
            <c:bubble3D val="0"/>
            <c:spPr>
              <a:solidFill>
                <a:schemeClr val="accent2"/>
              </a:solidFill>
              <a:ln>
                <a:noFill/>
              </a:ln>
              <a:effectLst/>
            </c:spPr>
            <c:extLst>
              <c:ext xmlns:c16="http://schemas.microsoft.com/office/drawing/2014/chart" uri="{C3380CC4-5D6E-409C-BE32-E72D297353CC}">
                <c16:uniqueId val="{00000003-0D36-4785-9CD9-D6C2EBB48C33}"/>
              </c:ext>
            </c:extLst>
          </c:dPt>
          <c:dPt>
            <c:idx val="2"/>
            <c:bubble3D val="0"/>
            <c:spPr>
              <a:solidFill>
                <a:schemeClr val="accent3"/>
              </a:solidFill>
              <a:ln>
                <a:noFill/>
              </a:ln>
              <a:effectLst/>
            </c:spPr>
            <c:extLst>
              <c:ext xmlns:c16="http://schemas.microsoft.com/office/drawing/2014/chart" uri="{C3380CC4-5D6E-409C-BE32-E72D297353CC}">
                <c16:uniqueId val="{00000005-0D36-4785-9CD9-D6C2EBB48C33}"/>
              </c:ext>
            </c:extLst>
          </c:dPt>
          <c:dPt>
            <c:idx val="3"/>
            <c:bubble3D val="0"/>
            <c:spPr>
              <a:solidFill>
                <a:schemeClr val="accent4"/>
              </a:solidFill>
              <a:ln>
                <a:noFill/>
              </a:ln>
              <a:effectLst/>
            </c:spPr>
            <c:extLst>
              <c:ext xmlns:c16="http://schemas.microsoft.com/office/drawing/2014/chart" uri="{C3380CC4-5D6E-409C-BE32-E72D297353CC}">
                <c16:uniqueId val="{00000007-0D36-4785-9CD9-D6C2EBB48C33}"/>
              </c:ext>
            </c:extLst>
          </c:dPt>
          <c:dPt>
            <c:idx val="4"/>
            <c:bubble3D val="0"/>
            <c:spPr>
              <a:solidFill>
                <a:schemeClr val="accent5"/>
              </a:solidFill>
              <a:ln>
                <a:noFill/>
              </a:ln>
              <a:effectLst/>
            </c:spPr>
            <c:extLst>
              <c:ext xmlns:c16="http://schemas.microsoft.com/office/drawing/2014/chart" uri="{C3380CC4-5D6E-409C-BE32-E72D297353CC}">
                <c16:uniqueId val="{00000009-0D36-4785-9CD9-D6C2EBB48C33}"/>
              </c:ext>
            </c:extLst>
          </c:dPt>
          <c:dPt>
            <c:idx val="5"/>
            <c:bubble3D val="0"/>
            <c:spPr>
              <a:solidFill>
                <a:schemeClr val="accent6"/>
              </a:solidFill>
              <a:ln>
                <a:noFill/>
              </a:ln>
              <a:effectLst/>
            </c:spPr>
            <c:extLst>
              <c:ext xmlns:c16="http://schemas.microsoft.com/office/drawing/2014/chart" uri="{C3380CC4-5D6E-409C-BE32-E72D297353CC}">
                <c16:uniqueId val="{0000000B-0D36-4785-9CD9-D6C2EBB48C33}"/>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0D36-4785-9CD9-D6C2EBB48C33}"/>
              </c:ext>
            </c:extLst>
          </c:dPt>
          <c:dPt>
            <c:idx val="7"/>
            <c:bubble3D val="0"/>
            <c:spPr>
              <a:solidFill>
                <a:schemeClr val="accent2">
                  <a:lumMod val="60000"/>
                </a:schemeClr>
              </a:solidFill>
              <a:ln>
                <a:noFill/>
              </a:ln>
              <a:effectLst/>
            </c:spPr>
            <c:extLst>
              <c:ext xmlns:c16="http://schemas.microsoft.com/office/drawing/2014/chart" uri="{C3380CC4-5D6E-409C-BE32-E72D297353CC}">
                <c16:uniqueId val="{0000000F-0D36-4785-9CD9-D6C2EBB48C33}"/>
              </c:ext>
            </c:extLst>
          </c:dPt>
          <c:dPt>
            <c:idx val="8"/>
            <c:bubble3D val="0"/>
            <c:spPr>
              <a:solidFill>
                <a:schemeClr val="accent3">
                  <a:lumMod val="60000"/>
                </a:schemeClr>
              </a:solidFill>
              <a:ln>
                <a:noFill/>
              </a:ln>
              <a:effectLst/>
            </c:spPr>
            <c:extLst>
              <c:ext xmlns:c16="http://schemas.microsoft.com/office/drawing/2014/chart" uri="{C3380CC4-5D6E-409C-BE32-E72D297353CC}">
                <c16:uniqueId val="{00000011-0D36-4785-9CD9-D6C2EBB48C33}"/>
              </c:ext>
            </c:extLst>
          </c:dPt>
          <c:dPt>
            <c:idx val="9"/>
            <c:bubble3D val="0"/>
            <c:spPr>
              <a:solidFill>
                <a:schemeClr val="accent4">
                  <a:lumMod val="60000"/>
                </a:schemeClr>
              </a:solidFill>
              <a:ln>
                <a:noFill/>
              </a:ln>
              <a:effectLst/>
            </c:spPr>
            <c:extLst>
              <c:ext xmlns:c16="http://schemas.microsoft.com/office/drawing/2014/chart" uri="{C3380CC4-5D6E-409C-BE32-E72D297353CC}">
                <c16:uniqueId val="{00000013-0D36-4785-9CD9-D6C2EBB48C33}"/>
              </c:ext>
            </c:extLst>
          </c:dPt>
          <c:dPt>
            <c:idx val="10"/>
            <c:bubble3D val="0"/>
            <c:spPr>
              <a:solidFill>
                <a:schemeClr val="accent5">
                  <a:lumMod val="60000"/>
                </a:schemeClr>
              </a:solidFill>
              <a:ln>
                <a:noFill/>
              </a:ln>
              <a:effectLst/>
            </c:spPr>
            <c:extLst>
              <c:ext xmlns:c16="http://schemas.microsoft.com/office/drawing/2014/chart" uri="{C3380CC4-5D6E-409C-BE32-E72D297353CC}">
                <c16:uniqueId val="{00000015-0D36-4785-9CD9-D6C2EBB48C33}"/>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Sheet1!$A$2:$A$12</c:f>
              <c:strCache>
                <c:ptCount val="11"/>
                <c:pt idx="0">
                  <c:v>Home care</c:v>
                </c:pt>
                <c:pt idx="1">
                  <c:v>In-Patient Care</c:v>
                </c:pt>
                <c:pt idx="2">
                  <c:v>Support and Counselling</c:v>
                </c:pt>
                <c:pt idx="3">
                  <c:v>Bereavement</c:v>
                </c:pt>
                <c:pt idx="4">
                  <c:v>Charity shop</c:v>
                </c:pt>
                <c:pt idx="5">
                  <c:v>Fundraising events</c:v>
                </c:pt>
                <c:pt idx="6">
                  <c:v>Symptom and pain control</c:v>
                </c:pt>
                <c:pt idx="7">
                  <c:v>Training</c:v>
                </c:pt>
                <c:pt idx="8">
                  <c:v>Coffee shop</c:v>
                </c:pt>
                <c:pt idx="9">
                  <c:v>Family support</c:v>
                </c:pt>
                <c:pt idx="10">
                  <c:v>Medical Equipment</c:v>
                </c:pt>
              </c:strCache>
            </c:strRef>
          </c:cat>
          <c:val>
            <c:numRef>
              <c:f>Sheet1!$B$2:$B$12</c:f>
              <c:numCache>
                <c:formatCode>0%</c:formatCode>
                <c:ptCount val="11"/>
                <c:pt idx="0">
                  <c:v>0.12</c:v>
                </c:pt>
                <c:pt idx="1">
                  <c:v>0.13</c:v>
                </c:pt>
                <c:pt idx="2">
                  <c:v>0.15</c:v>
                </c:pt>
                <c:pt idx="3">
                  <c:v>0.09</c:v>
                </c:pt>
                <c:pt idx="4">
                  <c:v>0.04</c:v>
                </c:pt>
                <c:pt idx="5">
                  <c:v>0.06</c:v>
                </c:pt>
                <c:pt idx="6">
                  <c:v>0.1</c:v>
                </c:pt>
                <c:pt idx="7">
                  <c:v>0.05</c:v>
                </c:pt>
                <c:pt idx="8">
                  <c:v>0.03</c:v>
                </c:pt>
                <c:pt idx="9">
                  <c:v>0.13</c:v>
                </c:pt>
                <c:pt idx="10">
                  <c:v>0.1</c:v>
                </c:pt>
              </c:numCache>
            </c:numRef>
          </c:val>
          <c:extLst>
            <c:ext xmlns:c16="http://schemas.microsoft.com/office/drawing/2014/chart" uri="{C3380CC4-5D6E-409C-BE32-E72D297353CC}">
              <c16:uniqueId val="{00000016-0D36-4785-9CD9-D6C2EBB48C3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777445417088227"/>
          <c:w val="0.99074148069799728"/>
          <c:h val="0.1236639833428642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D30149-7C06-4EA8-9F22-3B4E549FEE73}" type="datetimeFigureOut">
              <a:rPr lang="en-GB" smtClean="0"/>
              <a:t>09/03/2018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7E6A3F-7D06-4254-804C-707189C21F2C}" type="slidenum">
              <a:rPr lang="en-GB" smtClean="0"/>
              <a:t>‹#›</a:t>
            </a:fld>
            <a:endParaRPr lang="en-GB"/>
          </a:p>
        </p:txBody>
      </p:sp>
    </p:spTree>
    <p:extLst>
      <p:ext uri="{BB962C8B-B14F-4D97-AF65-F5344CB8AC3E}">
        <p14:creationId xmlns:p14="http://schemas.microsoft.com/office/powerpoint/2010/main" val="3378497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7</a:t>
            </a:fld>
            <a:endParaRPr lang="en-GB"/>
          </a:p>
        </p:txBody>
      </p:sp>
    </p:spTree>
    <p:extLst>
      <p:ext uri="{BB962C8B-B14F-4D97-AF65-F5344CB8AC3E}">
        <p14:creationId xmlns:p14="http://schemas.microsoft.com/office/powerpoint/2010/main" val="3844604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9</a:t>
            </a:fld>
            <a:endParaRPr lang="en-GB"/>
          </a:p>
        </p:txBody>
      </p:sp>
    </p:spTree>
    <p:extLst>
      <p:ext uri="{BB962C8B-B14F-4D97-AF65-F5344CB8AC3E}">
        <p14:creationId xmlns:p14="http://schemas.microsoft.com/office/powerpoint/2010/main" val="3483692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10</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12</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17</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20</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22</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24</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26</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28</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30</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35</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37</a:t>
            </a:fld>
            <a:endParaRPr lang="en-GB"/>
          </a:p>
        </p:txBody>
      </p:sp>
    </p:spTree>
    <p:extLst>
      <p:ext uri="{BB962C8B-B14F-4D97-AF65-F5344CB8AC3E}">
        <p14:creationId xmlns:p14="http://schemas.microsoft.com/office/powerpoint/2010/main" val="779762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7E6A3F-7D06-4254-804C-707189C21F2C}" type="slidenum">
              <a:rPr lang="en-GB" smtClean="0"/>
              <a:t>39</a:t>
            </a:fld>
            <a:endParaRPr lang="en-GB"/>
          </a:p>
        </p:txBody>
      </p:sp>
    </p:spTree>
    <p:extLst>
      <p:ext uri="{BB962C8B-B14F-4D97-AF65-F5344CB8AC3E}">
        <p14:creationId xmlns:p14="http://schemas.microsoft.com/office/powerpoint/2010/main" val="779762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B6489-56DF-43CC-880A-373A62546A3A}" type="datetimeFigureOut">
              <a:rPr lang="en-GB" smtClean="0"/>
              <a:t>09/03/2018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3315394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B6489-56DF-43CC-880A-373A62546A3A}" type="datetimeFigureOut">
              <a:rPr lang="en-GB" smtClean="0"/>
              <a:t>09/03/2018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306471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B6489-56DF-43CC-880A-373A62546A3A}" type="datetimeFigureOut">
              <a:rPr lang="en-GB" smtClean="0"/>
              <a:t>09/03/2018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2377797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B6489-56DF-43CC-880A-373A62546A3A}" type="datetimeFigureOut">
              <a:rPr lang="en-GB" smtClean="0"/>
              <a:t>09/03/2018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100780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B6489-56DF-43CC-880A-373A62546A3A}" type="datetimeFigureOut">
              <a:rPr lang="en-GB" smtClean="0"/>
              <a:t>09/03/2018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348676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AAB6489-56DF-43CC-880A-373A62546A3A}" type="datetimeFigureOut">
              <a:rPr lang="en-GB" smtClean="0"/>
              <a:t>09/03/2018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1353632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B6489-56DF-43CC-880A-373A62546A3A}" type="datetimeFigureOut">
              <a:rPr lang="en-GB" smtClean="0"/>
              <a:t>09/03/2018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2903226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B6489-56DF-43CC-880A-373A62546A3A}" type="datetimeFigureOut">
              <a:rPr lang="en-GB" smtClean="0"/>
              <a:t>09/03/2018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354289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B6489-56DF-43CC-880A-373A62546A3A}" type="datetimeFigureOut">
              <a:rPr lang="en-GB" smtClean="0"/>
              <a:t>09/03/2018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664326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B6489-56DF-43CC-880A-373A62546A3A}" type="datetimeFigureOut">
              <a:rPr lang="en-GB" smtClean="0"/>
              <a:t>09/03/2018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1281072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B6489-56DF-43CC-880A-373A62546A3A}" type="datetimeFigureOut">
              <a:rPr lang="en-GB" smtClean="0"/>
              <a:t>09/03/2018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068217-8792-4F1B-9DBC-23A3A394C528}" type="slidenum">
              <a:rPr lang="en-GB" smtClean="0"/>
              <a:t>‹#›</a:t>
            </a:fld>
            <a:endParaRPr lang="en-GB"/>
          </a:p>
        </p:txBody>
      </p:sp>
    </p:spTree>
    <p:extLst>
      <p:ext uri="{BB962C8B-B14F-4D97-AF65-F5344CB8AC3E}">
        <p14:creationId xmlns:p14="http://schemas.microsoft.com/office/powerpoint/2010/main" val="3801711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B6489-56DF-43CC-880A-373A62546A3A}" type="datetimeFigureOut">
              <a:rPr lang="en-GB" smtClean="0"/>
              <a:t>09/03/2018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68217-8792-4F1B-9DBC-23A3A394C528}" type="slidenum">
              <a:rPr lang="en-GB" smtClean="0"/>
              <a:t>‹#›</a:t>
            </a:fld>
            <a:endParaRPr lang="en-GB"/>
          </a:p>
        </p:txBody>
      </p:sp>
    </p:spTree>
    <p:extLst>
      <p:ext uri="{BB962C8B-B14F-4D97-AF65-F5344CB8AC3E}">
        <p14:creationId xmlns:p14="http://schemas.microsoft.com/office/powerpoint/2010/main" val="2773435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836712"/>
            <a:ext cx="7772400" cy="1470025"/>
          </a:xfrm>
        </p:spPr>
        <p:txBody>
          <a:bodyPr>
            <a:normAutofit/>
          </a:bodyPr>
          <a:lstStyle/>
          <a:p>
            <a:r>
              <a:rPr lang="en-ZA" sz="7200" dirty="0" smtClean="0"/>
              <a:t>COM 3708</a:t>
            </a:r>
            <a:endParaRPr lang="en-GB" sz="7200" dirty="0"/>
          </a:p>
        </p:txBody>
      </p:sp>
      <p:sp>
        <p:nvSpPr>
          <p:cNvPr id="3" name="Subtitle 2"/>
          <p:cNvSpPr>
            <a:spLocks noGrp="1"/>
          </p:cNvSpPr>
          <p:nvPr>
            <p:ph type="subTitle" idx="1"/>
          </p:nvPr>
        </p:nvSpPr>
        <p:spPr/>
        <p:txBody>
          <a:bodyPr/>
          <a:lstStyle/>
          <a:p>
            <a:r>
              <a:rPr lang="en-ZA" dirty="0" smtClean="0">
                <a:solidFill>
                  <a:schemeClr val="tx1"/>
                </a:solidFill>
              </a:rPr>
              <a:t>Assignment 03</a:t>
            </a:r>
          </a:p>
          <a:p>
            <a:r>
              <a:rPr lang="en-ZA" dirty="0" smtClean="0">
                <a:solidFill>
                  <a:schemeClr val="tx1"/>
                </a:solidFill>
              </a:rPr>
              <a:t>Integrated Communication Campaign</a:t>
            </a:r>
          </a:p>
          <a:p>
            <a:r>
              <a:rPr lang="en-ZA" dirty="0" smtClean="0">
                <a:solidFill>
                  <a:schemeClr val="tx1"/>
                </a:solidFill>
              </a:rPr>
              <a:t>40% of final mark</a:t>
            </a:r>
            <a:endParaRPr lang="en-GB" dirty="0">
              <a:solidFill>
                <a:schemeClr val="tx1"/>
              </a:solidFill>
            </a:endParaRPr>
          </a:p>
        </p:txBody>
      </p:sp>
    </p:spTree>
    <p:extLst>
      <p:ext uri="{BB962C8B-B14F-4D97-AF65-F5344CB8AC3E}">
        <p14:creationId xmlns:p14="http://schemas.microsoft.com/office/powerpoint/2010/main" val="343210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413" y="-15536"/>
            <a:ext cx="8229600" cy="1143000"/>
          </a:xfrm>
        </p:spPr>
        <p:txBody>
          <a:bodyPr/>
          <a:lstStyle/>
          <a:p>
            <a:r>
              <a:rPr lang="en-ZA" dirty="0" smtClean="0"/>
              <a:t>How to earn 100 marks?</a:t>
            </a:r>
            <a:endParaRPr lang="en-GB" dirty="0"/>
          </a:p>
        </p:txBody>
      </p:sp>
      <p:pic>
        <p:nvPicPr>
          <p:cNvPr id="1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4693" y="175985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9573" y="220486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259366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407631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352977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5517" y="547398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350100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496993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547398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1881" y="119911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6077" y="118526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119985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7131" y="117002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http://static-numista.com/catalogue/photos/afrique_du_sud/g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8044" y="1628800"/>
            <a:ext cx="517652" cy="49955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2132856"/>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259366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3097723"/>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352977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00506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465875"/>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3189" y="496993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3189" y="547398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http://static-numista.com/catalogue/photos/afrique_du_sud/g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1668188"/>
            <a:ext cx="517652" cy="49955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217224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2633055"/>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3068960"/>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19653" y="547398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3961819"/>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443711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496993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547398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http://static-numista.com/catalogue/photos/afrique_du_sud/g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7131" y="1675144"/>
            <a:ext cx="517652" cy="49955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727" y="2179200"/>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727" y="264001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727" y="314406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727" y="3576115"/>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727" y="405140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0727" y="4512219"/>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2276" y="5016275"/>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2276" y="552033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static-numista.com/catalogue/photos/afrique_du_sud/g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5675" y="1686880"/>
            <a:ext cx="517652" cy="49955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271" y="2190936"/>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271" y="265174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271" y="3155803"/>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9453" y="314096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271" y="406314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271" y="4523955"/>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0820" y="502801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0820" y="553206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static-numista.com/catalogue/photos/afrique_du_sud/g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0411" y="1735586"/>
            <a:ext cx="517652" cy="49955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1701" y="119985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220486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3509" y="263691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9573" y="263691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3410" y="224727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449463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5517" y="3573016"/>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http://static-numista.com/catalogue/photos/afrique_du_sud/g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980" y="1187717"/>
            <a:ext cx="517652" cy="499559"/>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5637" y="119675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657563"/>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2132856"/>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314096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47645" y="314096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5389" y="407707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125" y="4509120"/>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125" y="496993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4658" y="166818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303540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1701" y="220486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2352" y="496420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170420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4509120"/>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125" y="544522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323209">
            <a:off x="5375637" y="2682559"/>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92186" y="458112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3775" y="3601779"/>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4386" y="4015536"/>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8964" y="5005133"/>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2450" y="2190935"/>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9453" y="263691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545174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9453" y="403382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0820" y="357611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9453" y="3573016"/>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3" y="4509120"/>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494116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4033827"/>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http://static-numista.com/catalogue/photos/afrique_du_sud/g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0411" y="1219794"/>
            <a:ext cx="517652" cy="499559"/>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1219794"/>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174771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3327" y="117842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314096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3068960"/>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9573" y="3619360"/>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3709" y="3140968"/>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2636912"/>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3601779"/>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0747" y="4105835"/>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68794" y="4537883"/>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5717" y="4969931"/>
            <a:ext cx="492507" cy="475293"/>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http://static-numista.com/catalogue/photos/afrique_du_sud/g9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7725" y="5473987"/>
            <a:ext cx="492507" cy="475293"/>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w8QEA8PDxANDQ8PDw8PDQ0PDw8PDQ0NFREWFhURFRUYHSggGBolGxUVITEhJSkrLi4uFx8zODUsNygtLisBCgoKDg0OFxAQGC4gHx0rKy0tLis3LS0tLSstKysrLS0rKy0rLSstLSstLi0tLS0tNSstLTcrKy0tLy0tNysrN//AABEIAOEA4QMBIgACEQEDEQH/xAAcAAACAgMBAQAAAAAAAAAAAAAAAQIDBAYHBQj/xABBEAACAQIBBwkFBQUJAAAAAAAAAQIDEQQFBhIhMVFxEyJBYYGRobHBBzJSwtEjJGJys1NjkqLwFEJDZIKjsuHx/8QAGQEBAAMBAQAAAAAAAAAAAAAAAAEDBAIF/8QAJBEBAAICAQIHAQEAAAAAAAAAAAECAxExMkEEEhMUISJhUXH/2gAMAwEAAhEDEQA/AO1AAAAAIBgIAGAgAYCABgK4XAYCuFwGAriuBICNx3AYCuADAQAMAEAwAAAAAAAAAAAAEAAAABzfPjE1o4ycY1q0I6FJqEak4xXN3J70cZL+SNu6V806dIsD1bdXE4nOtUe2pVfGpJ+bKnFdLvxKPcx/Fvofrtc8TTW2dNcZxRTPKeHW2vQXGrT+pxqNv6sWwcXs17x7j8PQ/XW5Zcwi24nD9lWD8mUzzkwS24il2aT8kcusiupsI9xP8T6Mf105534D9vfhSrP5SueemBX+JUfClP1RzKCVhMj3Fk+jV0epn3gl0YiXCnH1kjGn7Q8L0UcU+MaS+dnPpFM2R690+jV0OXtEo9GHrPjKC+pZkf2gYeviFh6kJYZzS5KpOalTnNv3G7LRb6OjwvzaUtR42Ld5vgkTGazmcdX0mBynI+duNpUaUeUjVUYRS5WGlK1umSs33ns0M/av9+hSnv0Jyh56RbHiKK5w2b6M1Ghn7Qfv0a8PyuE0vFGfRzwwEttZ03unTqLxSa8TuMtJ7uZx2js98DCwuVcNVaVOvQqN7IxqRcn2XuZp3E7caAxASGAAAAAAAAIAAAARzb2hq2Mi/ioU3/NNeh0k517S4feKEt9C3dOX1KfEdC3D1NWcytu4lEJGBsQqzsh5Nn7/AOb0Kak9a4rzPSpqK2JLgkjqPhzyHIrnfc32MyNIWmRtOmPovcw5OW7xRkaQAY/ISe7vIywb3rxMoQ2PFrztdPU1tRHJ2TVV0p1NKMb81KycuvX0HtVKMZW0oxdtjaJI68znSKoxSSV7JJLgNRRITOXR2W5dxG/UhkWB6+acHLG4dbpSk+EYSfodTOc5gUtLFuXwUZvtbjH1Z0ZG3w8fVlzT9gAAXqTAQwAAAAABAAhiATNC9psefhZb41l3OD9TfWaX7SoczDS3TqLvjF+hVn6JWYuuGhormy0rqHntjDrSPWTPIro9SlsXBHUlVoxJDISSJAkIIMjJjBoB9BEkyICuMQXAcmJiYAbn7N6XOxM9ypQT4uTfkjeDVvZ5Sthqk/jrPujCK82zaT0MMapDHlndpAABYrMAAAAAABDEACGAEWan7Ro/d6L3V0u+nP6G2ms+0GF8Gn8Nam/CS9SvL0S7x9UObMqqFjK5nntjErHpYdc2D/DHyPNrHpYT3IflRJC0YCISYARAYrjIgTYguIBBcGIAuCEDZI6lmZS0cFQ/FpzfbOVvCx7Zh5Go6GGw8OmNCkn+bQV/EzD0axqsQwWncyAADpBgAAAAAAAAAgAAEzX8+oXwNXqlSf8AuRXqbCeNnfC+BxPVBPunF+hzfpn/AB1Tqhya5XIm2VSZ5raorGfgX9nHt82efVM/Jr+zXGXmSiOWSxXGRIdGRJCAGIGAAMQwExMYiQiVGnpyjBbZyjFcW7epE9DNylp4vDR/fQl2Rel6ExG50iZ+NuuJW1LYtS4DEhnpMAAAAYAAAAAAAAAIAAAPMzkjfB4pf5eq+6LfoemYmVYaVCvHfRqrvgyLcSmOXFWyqbLL6iuSPMbmPUZnZLfMfVJ+hhVEZeSvdl+f0RPZEcs5CaJIRDpFgNkWAMAYgEO5EdyQxCAINnvZi0tLGwf7OFWf8uj8x4Btvs6pXrV5/DTjH+KV/kO8UbvDjJOqy39EiKJHoMYAAAYAAAAAAAAAIAAAKq8bxkt8Wu9FpXU2AcKhLUuAmwpvUuCFNHlt6qoZOS3qnxXkYlRl+S3rn/p9SeyI5emmArgHQZEbEAMTGKQQiJiYmwlJBciFwJXN79nVO1KvP4qsYfwwT+c0K50nMano4OD+OdSf82j8pdgj7qc0/VssSZCJM2soAAAYAAAAAAAAAIAABMqqMtZRUYHCab1LgiTZC1tW7UJzPMbkahZkz3pcF5lU3cnk589/lfmiTu9YLiuK5CUmRC4gGmJgKzAgyLLOTGo2CVdiUYEhoAUUdLzQf3Ohwn+pI5qdIzQf3Ohwn+pIv8P1T/ijN0tgiWIrgTRsZjABgAAAAAAAAAAIAACMjHqsvmYtZgcRxatUqLdOa7pMxpnp5ZwsqeIrxkrPlZtdcZSbT7mjz5UnvPNn4ltjhjtl2T39pxiyLpdZLBQtUj13/wCLB3euiMmWQgJpEOkUmSUBpjCQooGAmEExMciDCTQCC4QZ0jNB/c6HCf6kjmkpHS80VbCUOuMn3zky/wAP1SpzdLYIFiKoFqNjMaGJAAwAAAAAAAAAQMBMCubMSuZczFrIDS888m6cOXiufSVp/ipf9beDZpMkdYxML36U9q3o5vlzAchVcV7kudTf4d3Zs7jJ4imvtDRht2eTJFdJ2nB/iS73b1MiaMarq17tfcZ1z20xSC4EOggYguA7iuJsTkSg5FbkEpEGA3IVwIokSOpZtxthcMv3NN98U/U5W2dayRDRo0Y7qVNd0UaPD8yoz8Q9WmWopplyNTOYxDAAAAAAAAAAAQmMTAhIx6qMllNSIHnV4mvZxZN5ek0lz4XlTfX0x7fobPWgYFeBExExqUxOp25TJGNWRs2dOTuTqcrFcyo9e6NTp79vea5VR51qzWdS2RPmjb0cPK8IPfGL8CwxcFP7OPVdd0mi5yIdG5EdMi2RuBK42QRIlCFR7BIVUnTpSk1GEXOW6KuwkrhBOTUYpyk9kUm2+xHu4DNuTs60tBfBGzl2vYvE2XJ+TqdJWpwUb7Xtk+L2surgtPPwqtliOGuZMzVq1LOq+Rj8KtKo15L+tR0LDRskuhJJGLRpmdSiaaUivDPa825ZMC1FcCxHbkxiGAAAAAAAAAAACGJgRZCSLGRaAxasTCrQPSnExasAPByngo1YSpy2SW3pi+hnOcZh5QlKElaUW011nV69M1LOzJt1y8VrjaNTrj0S7Nn/AIUZ6bjcdluK2p01PBe61uk/R+pc2UUdTkuu/gWNmNqg5Mr0gky7CYGrWdqcHLfLZBcWTEb4OEEy/DYepUdqcZTfVsXF7EbBk7NqKs60uUfwxuoLt2vwPfoYWMUoxiopbFFJIvpgmeVNs0Rw1vBZtXs60r/gh6y+hsOFwUILRhFQW5Lbx3mbCiXwommtK14UWvNuWPCiZNOkXQpF8KZ05Qp0zKhEIQLIoCUUTQkhgAxDAAAAAAAAAAAAAAERaJABXJFM4GQ0QkgMCrTMHE4dSTTV00009jT6D2JwKJ0gOSZYwDw9acHezSlB74Xdvp2EsDkqvXs4QtH9pLmw7+nsOl4vJlKpKMqlOE5QvoOSva9r6uxEv7OZ/bxv8X+tOmqYDNilCzqXrS3PVTXZ09p7tLDJJJJJLYkrJIz1QLI0S6tYrwpm0zyxIUS+FEyY0i2NI6Qx4Ui6NIuUCxRAqjTLFEmokkgIqJNIYAAAMAAAAAAAAAAAAAAAAAAQAAhMAArkVyAAKpEGAACJxAALIliAAJIkgACSGAAAAADAAAAAAAAAAAA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24" name="AutoShape 6" descr="data:image/jpeg;base64,/9j/4AAQSkZJRgABAQAAAQABAAD/2wCEAAkGBw8QEA8PDxANDQ8PDw8PDQ0PDw8PDQ0NFREWFhURFRUYHSggGBolGxUVITEhJSkrLi4uFx8zODUsNygtLisBCgoKDg0OFxAQGC4gHx0rKy0tLis3LS0tLSstKysrLS0rKy0rLSstLSstLi0tLS0tNSstLTcrKy0tLy0tNysrN//AABEIAOEA4QMBIgACEQEDEQH/xAAcAAACAgMBAQAAAAAAAAAAAAAAAQIDBAYHBQj/xABBEAACAQIBBwkFBQUJAAAAAAAAAQIDEQQFBhIhMVFxEyJBYYGRobHBBzJSwtEjJGJys1NjkqLwFEJDZIKjsuHx/8QAGQEBAAMBAQAAAAAAAAAAAAAAAAEDBAIF/8QAJBEBAAICAQIHAQEAAAAAAAAAAAECAxExMkEEEhMUISJhUXH/2gAMAwEAAhEDEQA/AO1AAAAAIBgIAGAgAYCABgK4XAYCuFwGAriuBICNx3AYCuADAQAMAEAwAAAAAAAAAAAAEAAAABzfPjE1o4ycY1q0I6FJqEak4xXN3J70cZL+SNu6V806dIsD1bdXE4nOtUe2pVfGpJ+bKnFdLvxKPcx/Fvofrtc8TTW2dNcZxRTPKeHW2vQXGrT+pxqNv6sWwcXs17x7j8PQ/XW5Zcwi24nD9lWD8mUzzkwS24il2aT8kcusiupsI9xP8T6Mf105534D9vfhSrP5SueemBX+JUfClP1RzKCVhMj3Fk+jV0epn3gl0YiXCnH1kjGn7Q8L0UcU+MaS+dnPpFM2R690+jV0OXtEo9GHrPjKC+pZkf2gYeviFh6kJYZzS5KpOalTnNv3G7LRb6OjwvzaUtR42Ld5vgkTGazmcdX0mBynI+duNpUaUeUjVUYRS5WGlK1umSs33ns0M/av9+hSnv0Jyh56RbHiKK5w2b6M1Ghn7Qfv0a8PyuE0vFGfRzwwEttZ03unTqLxSa8TuMtJ7uZx2js98DCwuVcNVaVOvQqN7IxqRcn2XuZp3E7caAxASGAAAAAAAAIAAAARzb2hq2Mi/ioU3/NNeh0k517S4feKEt9C3dOX1KfEdC3D1NWcytu4lEJGBsQqzsh5Nn7/AOb0Kak9a4rzPSpqK2JLgkjqPhzyHIrnfc32MyNIWmRtOmPovcw5OW7xRkaQAY/ISe7vIywb3rxMoQ2PFrztdPU1tRHJ2TVV0p1NKMb81KycuvX0HtVKMZW0oxdtjaJI68znSKoxSSV7JJLgNRRITOXR2W5dxG/UhkWB6+acHLG4dbpSk+EYSfodTOc5gUtLFuXwUZvtbjH1Z0ZG3w8fVlzT9gAAXqTAQwAAAAABAAhiATNC9psefhZb41l3OD9TfWaX7SoczDS3TqLvjF+hVn6JWYuuGhormy0rqHntjDrSPWTPIro9SlsXBHUlVoxJDISSJAkIIMjJjBoB9BEkyICuMQXAcmJiYAbn7N6XOxM9ypQT4uTfkjeDVvZ5Sthqk/jrPujCK82zaT0MMapDHlndpAABYrMAAAAAABDEACGAEWan7Ro/d6L3V0u+nP6G2ms+0GF8Gn8Nam/CS9SvL0S7x9UObMqqFjK5nntjErHpYdc2D/DHyPNrHpYT3IflRJC0YCISYARAYrjIgTYguIBBcGIAuCEDZI6lmZS0cFQ/FpzfbOVvCx7Zh5Go6GGw8OmNCkn+bQV/EzD0axqsQwWncyAADpBgAAAAAAAAAgAAEzX8+oXwNXqlSf8AuRXqbCeNnfC+BxPVBPunF+hzfpn/AB1Tqhya5XIm2VSZ5raorGfgX9nHt82efVM/Jr+zXGXmSiOWSxXGRIdGRJCAGIGAAMQwExMYiQiVGnpyjBbZyjFcW7epE9DNylp4vDR/fQl2Rel6ExG50iZ+NuuJW1LYtS4DEhnpMAAAAYAAAAAAAAAIAAAPMzkjfB4pf5eq+6LfoemYmVYaVCvHfRqrvgyLcSmOXFWyqbLL6iuSPMbmPUZnZLfMfVJ+hhVEZeSvdl+f0RPZEcs5CaJIRDpFgNkWAMAYgEO5EdyQxCAINnvZi0tLGwf7OFWf8uj8x4Btvs6pXrV5/DTjH+KV/kO8UbvDjJOqy39EiKJHoMYAAAYAAAAAAAAAIAAAKq8bxkt8Wu9FpXU2AcKhLUuAmwpvUuCFNHlt6qoZOS3qnxXkYlRl+S3rn/p9SeyI5emmArgHQZEbEAMTGKQQiJiYmwlJBciFwJXN79nVO1KvP4qsYfwwT+c0K50nMano4OD+OdSf82j8pdgj7qc0/VssSZCJM2soAAAYAAAAAAAAAIAABMqqMtZRUYHCab1LgiTZC1tW7UJzPMbkahZkz3pcF5lU3cnk589/lfmiTu9YLiuK5CUmRC4gGmJgKzAgyLLOTGo2CVdiUYEhoAUUdLzQf3Ohwn+pI5qdIzQf3Ohwn+pIv8P1T/ijN0tgiWIrgTRsZjABgAAAAAAAAAAIAACMjHqsvmYtZgcRxatUqLdOa7pMxpnp5ZwsqeIrxkrPlZtdcZSbT7mjz5UnvPNn4ltjhjtl2T39pxiyLpdZLBQtUj13/wCLB3euiMmWQgJpEOkUmSUBpjCQooGAmEExMciDCTQCC4QZ0jNB/c6HCf6kjmkpHS80VbCUOuMn3zky/wAP1SpzdLYIFiKoFqNjMaGJAAwAAAAAAAAAQMBMCubMSuZczFrIDS888m6cOXiufSVp/ipf9beDZpMkdYxML36U9q3o5vlzAchVcV7kudTf4d3Zs7jJ4imvtDRht2eTJFdJ2nB/iS73b1MiaMarq17tfcZ1z20xSC4EOggYguA7iuJsTkSg5FbkEpEGA3IVwIokSOpZtxthcMv3NN98U/U5W2dayRDRo0Y7qVNd0UaPD8yoz8Q9WmWopplyNTOYxDAAAAAAAAAAAQmMTAhIx6qMllNSIHnV4mvZxZN5ek0lz4XlTfX0x7fobPWgYFeBExExqUxOp25TJGNWRs2dOTuTqcrFcyo9e6NTp79vea5VR51qzWdS2RPmjb0cPK8IPfGL8CwxcFP7OPVdd0mi5yIdG5EdMi2RuBK42QRIlCFR7BIVUnTpSk1GEXOW6KuwkrhBOTUYpyk9kUm2+xHu4DNuTs60tBfBGzl2vYvE2XJ+TqdJWpwUb7Xtk+L2surgtPPwqtliOGuZMzVq1LOq+Rj8KtKo15L+tR0LDRskuhJJGLRpmdSiaaUivDPa825ZMC1FcCxHbkxiGAAAAAAAAAAACGJgRZCSLGRaAxasTCrQPSnExasAPByngo1YSpy2SW3pi+hnOcZh5QlKElaUW011nV69M1LOzJt1y8VrjaNTrj0S7Nn/AIUZ6bjcdluK2p01PBe61uk/R+pc2UUdTkuu/gWNmNqg5Mr0gky7CYGrWdqcHLfLZBcWTEb4OEEy/DYepUdqcZTfVsXF7EbBk7NqKs60uUfwxuoLt2vwPfoYWMUoxiopbFFJIvpgmeVNs0Rw1vBZtXs60r/gh6y+hsOFwUILRhFQW5Lbx3mbCiXwommtK14UWvNuWPCiZNOkXQpF8KZ05Qp0zKhEIQLIoCUUTQkhgAxDAAAAAAAAAAAAAAERaJABXJFM4GQ0QkgMCrTMHE4dSTTV00009jT6D2JwKJ0gOSZYwDw9acHezSlB74Xdvp2EsDkqvXs4QtH9pLmw7+nsOl4vJlKpKMqlOE5QvoOSva9r6uxEv7OZ/bxv8X+tOmqYDNilCzqXrS3PVTXZ09p7tLDJJJJJLYkrJIz1QLI0S6tYrwpm0zyxIUS+FEyY0i2NI6Qx4Ui6NIuUCxRAqjTLFEmokkgIqJNIYAAAMAAAAAAAAAAAAAAAAAAQAAhMAArkVyAAKpEGAACJxAALIliAAJIkgACSGAAAAADAAAAAAAAAAAAA/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2" name="Picture 8" descr="http://preview.turbosquid.com/Preview/2014/07/08__00_16_06/thumbnail.pngf4d069f5-712f-4ac3-bed6-45d6e81950f1Origina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232" y="1876996"/>
            <a:ext cx="2289421" cy="2289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168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preview.turbosquid.com/Preview/2014/07/08__00_16_06/thumbnail.pngf4d069f5-712f-4ac3-bed6-45d6e81950f1Origin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31640" y="692696"/>
            <a:ext cx="6192688" cy="923330"/>
          </a:xfrm>
          <a:prstGeom prst="rect">
            <a:avLst/>
          </a:prstGeom>
          <a:noFill/>
        </p:spPr>
        <p:txBody>
          <a:bodyPr wrap="square" rtlCol="0">
            <a:spAutoFit/>
          </a:bodyPr>
          <a:lstStyle/>
          <a:p>
            <a:r>
              <a:rPr lang="en-ZA" sz="5400" dirty="0" smtClean="0"/>
              <a:t>Bag them one by one</a:t>
            </a:r>
            <a:endParaRPr lang="en-GB" sz="5400" dirty="0"/>
          </a:p>
        </p:txBody>
      </p:sp>
    </p:spTree>
    <p:extLst>
      <p:ext uri="{BB962C8B-B14F-4D97-AF65-F5344CB8AC3E}">
        <p14:creationId xmlns:p14="http://schemas.microsoft.com/office/powerpoint/2010/main" val="280865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Mark allocations</a:t>
            </a:r>
            <a:endParaRPr lang="en-GB" dirty="0"/>
          </a:p>
        </p:txBody>
      </p:sp>
      <p:sp>
        <p:nvSpPr>
          <p:cNvPr id="3" name="Content Placeholder 2"/>
          <p:cNvSpPr>
            <a:spLocks noGrp="1"/>
          </p:cNvSpPr>
          <p:nvPr>
            <p:ph idx="1"/>
          </p:nvPr>
        </p:nvSpPr>
        <p:spPr/>
        <p:txBody>
          <a:bodyPr/>
          <a:lstStyle/>
          <a:p>
            <a:r>
              <a:rPr lang="en-ZA" dirty="0" smtClean="0"/>
              <a:t>In Tutorial Letter 101 </a:t>
            </a:r>
            <a:r>
              <a:rPr lang="en-ZA" dirty="0" smtClean="0"/>
              <a:t>the </a:t>
            </a:r>
            <a:r>
              <a:rPr lang="en-ZA" dirty="0" smtClean="0"/>
              <a:t>mark allocation is provided in detail</a:t>
            </a:r>
          </a:p>
          <a:p>
            <a:r>
              <a:rPr lang="en-ZA" dirty="0" smtClean="0"/>
              <a:t>For each activity instructions are provided – on how to answer the question – and what we expect (linked to the mark allocation)</a:t>
            </a:r>
          </a:p>
          <a:p>
            <a:r>
              <a:rPr lang="en-ZA" u="sng" dirty="0" smtClean="0"/>
              <a:t>The secret</a:t>
            </a:r>
            <a:r>
              <a:rPr lang="en-ZA" dirty="0" smtClean="0"/>
              <a:t>: Take each aspect and in a systematically and calculated manner “bag” the marks.</a:t>
            </a:r>
            <a:endParaRPr lang="en-GB" dirty="0"/>
          </a:p>
        </p:txBody>
      </p:sp>
    </p:spTree>
    <p:extLst>
      <p:ext uri="{BB962C8B-B14F-4D97-AF65-F5344CB8AC3E}">
        <p14:creationId xmlns:p14="http://schemas.microsoft.com/office/powerpoint/2010/main" val="365290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fontScale="90000"/>
          </a:bodyPr>
          <a:lstStyle/>
          <a:p>
            <a:r>
              <a:rPr lang="en-ZA" dirty="0" smtClean="0"/>
              <a:t>Too good to be true: </a:t>
            </a:r>
            <a:r>
              <a:rPr lang="en-ZA" dirty="0" smtClean="0"/>
              <a:t>we are giving marks away for free!!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77641161"/>
              </p:ext>
            </p:extLst>
          </p:nvPr>
        </p:nvGraphicFramePr>
        <p:xfrm>
          <a:off x="611560" y="1268760"/>
          <a:ext cx="8136903" cy="5510911"/>
        </p:xfrm>
        <a:graphic>
          <a:graphicData uri="http://schemas.openxmlformats.org/drawingml/2006/table">
            <a:tbl>
              <a:tblPr firstRow="1" firstCol="1" lastRow="1" lastCol="1" bandRow="1" bandCol="1">
                <a:tableStyleId>{5C22544A-7EE6-4342-B048-85BDC9FD1C3A}</a:tableStyleId>
              </a:tblPr>
              <a:tblGrid>
                <a:gridCol w="7031477">
                  <a:extLst>
                    <a:ext uri="{9D8B030D-6E8A-4147-A177-3AD203B41FA5}">
                      <a16:colId xmlns:a16="http://schemas.microsoft.com/office/drawing/2014/main" val="20000"/>
                    </a:ext>
                  </a:extLst>
                </a:gridCol>
                <a:gridCol w="1105426">
                  <a:extLst>
                    <a:ext uri="{9D8B030D-6E8A-4147-A177-3AD203B41FA5}">
                      <a16:colId xmlns:a16="http://schemas.microsoft.com/office/drawing/2014/main" val="20001"/>
                    </a:ext>
                  </a:extLst>
                </a:gridCol>
              </a:tblGrid>
              <a:tr h="469011">
                <a:tc>
                  <a:txBody>
                    <a:bodyPr/>
                    <a:lstStyle/>
                    <a:p>
                      <a:pPr marL="64770">
                        <a:lnSpc>
                          <a:spcPts val="1350"/>
                        </a:lnSpc>
                        <a:spcAft>
                          <a:spcPts val="0"/>
                        </a:spcAft>
                      </a:pPr>
                      <a:endParaRPr lang="en-US" sz="1600" spc="-5" dirty="0" smtClean="0">
                        <a:effectLst/>
                      </a:endParaRPr>
                    </a:p>
                    <a:p>
                      <a:pPr marL="64770">
                        <a:lnSpc>
                          <a:spcPts val="1350"/>
                        </a:lnSpc>
                        <a:spcAft>
                          <a:spcPts val="0"/>
                        </a:spcAft>
                      </a:pPr>
                      <a:r>
                        <a:rPr lang="en-US" sz="1600" spc="-5" dirty="0" smtClean="0">
                          <a:effectLst/>
                        </a:rPr>
                        <a:t>M</a:t>
                      </a:r>
                      <a:r>
                        <a:rPr lang="en-US" sz="1600" dirty="0" smtClean="0">
                          <a:effectLst/>
                        </a:rPr>
                        <a:t>ini</a:t>
                      </a:r>
                      <a:r>
                        <a:rPr lang="en-US" sz="1600" spc="5" dirty="0" smtClean="0">
                          <a:effectLst/>
                        </a:rPr>
                        <a:t>mu</a:t>
                      </a:r>
                      <a:r>
                        <a:rPr lang="en-US" sz="1600" dirty="0" smtClean="0">
                          <a:effectLst/>
                        </a:rPr>
                        <a:t>m</a:t>
                      </a:r>
                      <a:r>
                        <a:rPr lang="en-US" sz="1600" spc="-5" dirty="0" smtClean="0">
                          <a:effectLst/>
                        </a:rPr>
                        <a:t> </a:t>
                      </a:r>
                      <a:r>
                        <a:rPr lang="en-US" sz="1600" dirty="0">
                          <a:effectLst/>
                        </a:rPr>
                        <a:t>cr</a:t>
                      </a:r>
                      <a:r>
                        <a:rPr lang="en-US" sz="1600" spc="-5" dirty="0">
                          <a:effectLst/>
                        </a:rPr>
                        <a:t>i</a:t>
                      </a:r>
                      <a:r>
                        <a:rPr lang="en-US" sz="1600" dirty="0">
                          <a:effectLst/>
                        </a:rPr>
                        <a:t>t</a:t>
                      </a:r>
                      <a:r>
                        <a:rPr lang="en-US" sz="1600" spc="5" dirty="0">
                          <a:effectLst/>
                        </a:rPr>
                        <a:t>e</a:t>
                      </a:r>
                      <a:r>
                        <a:rPr lang="en-US" sz="1600" dirty="0">
                          <a:effectLst/>
                        </a:rPr>
                        <a:t>r</a:t>
                      </a:r>
                      <a:r>
                        <a:rPr lang="en-US" sz="1600" spc="-5" dirty="0">
                          <a:effectLst/>
                        </a:rPr>
                        <a:t>i</a:t>
                      </a:r>
                      <a:r>
                        <a:rPr lang="en-US" sz="1600" dirty="0">
                          <a:effectLst/>
                        </a:rPr>
                        <a:t>a </a:t>
                      </a:r>
                      <a:r>
                        <a:rPr lang="en-US" sz="1600" spc="15" dirty="0">
                          <a:effectLst/>
                        </a:rPr>
                        <a:t>f</a:t>
                      </a:r>
                      <a:r>
                        <a:rPr lang="en-US" sz="1600" spc="5" dirty="0">
                          <a:effectLst/>
                        </a:rPr>
                        <a:t>o</a:t>
                      </a:r>
                      <a:r>
                        <a:rPr lang="en-US" sz="1600" dirty="0">
                          <a:effectLst/>
                        </a:rPr>
                        <a:t>r </a:t>
                      </a:r>
                      <a:r>
                        <a:rPr lang="en-US" sz="1600" spc="-10" dirty="0">
                          <a:effectLst/>
                        </a:rPr>
                        <a:t>t</a:t>
                      </a:r>
                      <a:r>
                        <a:rPr lang="en-US" sz="1600" spc="-5" dirty="0">
                          <a:effectLst/>
                        </a:rPr>
                        <a:t>e</a:t>
                      </a:r>
                      <a:r>
                        <a:rPr lang="en-US" sz="1600" dirty="0">
                          <a:effectLst/>
                        </a:rPr>
                        <a:t>c</a:t>
                      </a:r>
                      <a:r>
                        <a:rPr lang="en-US" sz="1600" spc="5" dirty="0">
                          <a:effectLst/>
                        </a:rPr>
                        <a:t>hn</a:t>
                      </a:r>
                      <a:r>
                        <a:rPr lang="en-US" sz="1600" dirty="0">
                          <a:effectLst/>
                        </a:rPr>
                        <a:t>ical </a:t>
                      </a:r>
                      <a:r>
                        <a:rPr lang="en-US" sz="1600" spc="-5" dirty="0">
                          <a:effectLst/>
                        </a:rPr>
                        <a:t>a</a:t>
                      </a:r>
                      <a:r>
                        <a:rPr lang="en-US" sz="1600" spc="5" dirty="0">
                          <a:effectLst/>
                        </a:rPr>
                        <a:t>n</a:t>
                      </a:r>
                      <a:r>
                        <a:rPr lang="en-US" sz="1600" dirty="0">
                          <a:effectLst/>
                        </a:rPr>
                        <a:t>d</a:t>
                      </a:r>
                      <a:r>
                        <a:rPr lang="en-US" sz="1600" spc="-5" dirty="0">
                          <a:effectLst/>
                        </a:rPr>
                        <a:t> </a:t>
                      </a:r>
                      <a:r>
                        <a:rPr lang="en-US" sz="1600" spc="5" dirty="0">
                          <a:effectLst/>
                        </a:rPr>
                        <a:t>a</a:t>
                      </a:r>
                      <a:r>
                        <a:rPr lang="en-US" sz="1600" dirty="0">
                          <a:effectLst/>
                        </a:rPr>
                        <a:t>c</a:t>
                      </a:r>
                      <a:r>
                        <a:rPr lang="en-US" sz="1600" spc="5" dirty="0">
                          <a:effectLst/>
                        </a:rPr>
                        <a:t>a</a:t>
                      </a:r>
                      <a:r>
                        <a:rPr lang="en-US" sz="1600" spc="-5" dirty="0">
                          <a:effectLst/>
                        </a:rPr>
                        <a:t>d</a:t>
                      </a:r>
                      <a:r>
                        <a:rPr lang="en-US" sz="1600" spc="5" dirty="0">
                          <a:effectLst/>
                        </a:rPr>
                        <a:t>em</a:t>
                      </a:r>
                      <a:r>
                        <a:rPr lang="en-US" sz="1600" dirty="0">
                          <a:effectLst/>
                        </a:rPr>
                        <a:t>ic</a:t>
                      </a:r>
                      <a:r>
                        <a:rPr lang="en-US" sz="1600" spc="-10" dirty="0">
                          <a:effectLst/>
                        </a:rPr>
                        <a:t> </a:t>
                      </a:r>
                      <a:r>
                        <a:rPr lang="en-US" sz="1600" spc="5" dirty="0">
                          <a:effectLst/>
                        </a:rPr>
                        <a:t>p</a:t>
                      </a:r>
                      <a:r>
                        <a:rPr lang="en-US" sz="1600" dirty="0">
                          <a:effectLst/>
                        </a:rPr>
                        <a:t>res</a:t>
                      </a:r>
                      <a:r>
                        <a:rPr lang="en-US" sz="1600" spc="5" dirty="0">
                          <a:effectLst/>
                        </a:rPr>
                        <a:t>en</a:t>
                      </a:r>
                      <a:r>
                        <a:rPr lang="en-US" sz="1600" spc="-10" dirty="0">
                          <a:effectLst/>
                        </a:rPr>
                        <a:t>t</a:t>
                      </a:r>
                      <a:r>
                        <a:rPr lang="en-US" sz="1600" spc="5" dirty="0">
                          <a:effectLst/>
                        </a:rPr>
                        <a:t>a</a:t>
                      </a:r>
                      <a:r>
                        <a:rPr lang="en-US" sz="1600" dirty="0">
                          <a:effectLst/>
                        </a:rPr>
                        <a:t>ti</a:t>
                      </a:r>
                      <a:r>
                        <a:rPr lang="en-US" sz="1600" spc="-5" dirty="0">
                          <a:effectLst/>
                        </a:rPr>
                        <a:t>o</a:t>
                      </a:r>
                      <a:r>
                        <a:rPr lang="en-US" sz="1600" dirty="0">
                          <a:effectLst/>
                        </a:rPr>
                        <a:t>n</a:t>
                      </a:r>
                      <a:r>
                        <a:rPr lang="en-US" sz="1600" spc="5" dirty="0">
                          <a:effectLst/>
                        </a:rPr>
                        <a:t> </a:t>
                      </a:r>
                      <a:r>
                        <a:rPr lang="en-US" sz="1600" spc="-5" dirty="0">
                          <a:effectLst/>
                        </a:rPr>
                        <a:t>o</a:t>
                      </a:r>
                      <a:r>
                        <a:rPr lang="en-US" sz="1600" dirty="0">
                          <a:effectLst/>
                        </a:rPr>
                        <a:t>f</a:t>
                      </a:r>
                      <a:r>
                        <a:rPr lang="en-US" sz="1600" spc="5" dirty="0">
                          <a:effectLst/>
                        </a:rPr>
                        <a:t> </a:t>
                      </a:r>
                      <a:r>
                        <a:rPr lang="en-US" sz="1600" spc="-10" dirty="0">
                          <a:effectLst/>
                        </a:rPr>
                        <a:t>y</a:t>
                      </a:r>
                      <a:r>
                        <a:rPr lang="en-US" sz="1600" spc="5" dirty="0">
                          <a:effectLst/>
                        </a:rPr>
                        <a:t>ou</a:t>
                      </a:r>
                      <a:r>
                        <a:rPr lang="en-US" sz="1600" dirty="0">
                          <a:effectLst/>
                        </a:rPr>
                        <a:t>r work</a:t>
                      </a:r>
                      <a:endParaRPr lang="en-GB" sz="1600" dirty="0">
                        <a:effectLst/>
                        <a:latin typeface="Calibri"/>
                        <a:ea typeface="Calibri"/>
                        <a:cs typeface="Arial"/>
                      </a:endParaRPr>
                    </a:p>
                  </a:txBody>
                  <a:tcPr marL="0" marR="0" marT="0" marB="0">
                    <a:solidFill>
                      <a:schemeClr val="tx1"/>
                    </a:solidFill>
                  </a:tcPr>
                </a:tc>
                <a:tc>
                  <a:txBody>
                    <a:bodyPr/>
                    <a:lstStyle/>
                    <a:p>
                      <a:pPr marL="63500">
                        <a:lnSpc>
                          <a:spcPts val="1350"/>
                        </a:lnSpc>
                        <a:spcAft>
                          <a:spcPts val="0"/>
                        </a:spcAft>
                      </a:pPr>
                      <a:endParaRPr lang="en-US" sz="1600" dirty="0" smtClean="0">
                        <a:effectLst/>
                      </a:endParaRPr>
                    </a:p>
                    <a:p>
                      <a:pPr marL="63500">
                        <a:lnSpc>
                          <a:spcPts val="1350"/>
                        </a:lnSpc>
                        <a:spcAft>
                          <a:spcPts val="0"/>
                        </a:spcAft>
                      </a:pPr>
                      <a:r>
                        <a:rPr lang="en-US" sz="1600" dirty="0" smtClean="0">
                          <a:effectLst/>
                        </a:rPr>
                        <a:t>E</a:t>
                      </a:r>
                      <a:r>
                        <a:rPr lang="en-US" sz="1600" spc="-10" dirty="0" smtClean="0">
                          <a:effectLst/>
                        </a:rPr>
                        <a:t>v</a:t>
                      </a:r>
                      <a:r>
                        <a:rPr lang="en-US" sz="1600" spc="5" dirty="0" smtClean="0">
                          <a:effectLst/>
                        </a:rPr>
                        <a:t>a</a:t>
                      </a:r>
                      <a:r>
                        <a:rPr lang="en-US" sz="1600" dirty="0" smtClean="0">
                          <a:effectLst/>
                        </a:rPr>
                        <a:t>lu</a:t>
                      </a:r>
                      <a:r>
                        <a:rPr lang="en-US" sz="1600" spc="5" dirty="0" smtClean="0">
                          <a:effectLst/>
                        </a:rPr>
                        <a:t>a</a:t>
                      </a:r>
                      <a:r>
                        <a:rPr lang="en-US" sz="1600" dirty="0" smtClean="0">
                          <a:effectLst/>
                        </a:rPr>
                        <a:t>ti</a:t>
                      </a:r>
                      <a:r>
                        <a:rPr lang="en-US" sz="1600" spc="5" dirty="0" smtClean="0">
                          <a:effectLst/>
                        </a:rPr>
                        <a:t>o</a:t>
                      </a:r>
                      <a:r>
                        <a:rPr lang="en-US" sz="1600" dirty="0" smtClean="0">
                          <a:effectLst/>
                        </a:rPr>
                        <a:t>n</a:t>
                      </a:r>
                      <a:endParaRPr lang="en-GB" sz="1600" dirty="0">
                        <a:effectLst/>
                        <a:latin typeface="Calibri"/>
                        <a:ea typeface="Calibri"/>
                        <a:cs typeface="Arial"/>
                      </a:endParaRPr>
                    </a:p>
                  </a:txBody>
                  <a:tcPr marL="0" marR="0" marT="0" marB="0">
                    <a:solidFill>
                      <a:schemeClr val="tx1"/>
                    </a:solidFill>
                  </a:tcPr>
                </a:tc>
                <a:extLst>
                  <a:ext uri="{0D108BD9-81ED-4DB2-BD59-A6C34878D82A}">
                    <a16:rowId xmlns:a16="http://schemas.microsoft.com/office/drawing/2014/main" val="10000"/>
                  </a:ext>
                </a:extLst>
              </a:tr>
              <a:tr h="4571549">
                <a:tc>
                  <a:txBody>
                    <a:bodyPr/>
                    <a:lstStyle/>
                    <a:p>
                      <a:pPr marL="64770">
                        <a:lnSpc>
                          <a:spcPts val="1355"/>
                        </a:lnSpc>
                        <a:spcAft>
                          <a:spcPts val="0"/>
                        </a:spcAft>
                      </a:pPr>
                      <a:endParaRPr lang="en-US" sz="1600" spc="5" dirty="0" smtClean="0">
                        <a:effectLst/>
                      </a:endParaRPr>
                    </a:p>
                    <a:p>
                      <a:pPr marL="64770">
                        <a:lnSpc>
                          <a:spcPts val="1355"/>
                        </a:lnSpc>
                        <a:spcAft>
                          <a:spcPts val="0"/>
                        </a:spcAft>
                      </a:pPr>
                      <a:r>
                        <a:rPr lang="en-US" sz="1600" spc="5" dirty="0" smtClean="0">
                          <a:effectLst/>
                        </a:rPr>
                        <a:t>1</a:t>
                      </a:r>
                      <a:r>
                        <a:rPr lang="en-US" sz="1600" dirty="0">
                          <a:effectLst/>
                        </a:rPr>
                        <a:t>. </a:t>
                      </a:r>
                      <a:r>
                        <a:rPr lang="en-US" sz="1600" spc="125" dirty="0">
                          <a:effectLst/>
                        </a:rPr>
                        <a:t> </a:t>
                      </a:r>
                      <a:r>
                        <a:rPr lang="en-US" sz="1600" spc="10" dirty="0">
                          <a:effectLst/>
                        </a:rPr>
                        <a:t>T</a:t>
                      </a:r>
                      <a:r>
                        <a:rPr lang="en-US" sz="1600" spc="-5" dirty="0">
                          <a:effectLst/>
                        </a:rPr>
                        <a:t>h</a:t>
                      </a:r>
                      <a:r>
                        <a:rPr lang="en-US" sz="1600" dirty="0">
                          <a:effectLst/>
                        </a:rPr>
                        <a:t>e</a:t>
                      </a:r>
                      <a:r>
                        <a:rPr lang="en-US" sz="1600" spc="280" dirty="0">
                          <a:effectLst/>
                        </a:rPr>
                        <a:t> </a:t>
                      </a:r>
                      <a:r>
                        <a:rPr lang="en-US" sz="1600" spc="-5" dirty="0">
                          <a:effectLst/>
                        </a:rPr>
                        <a:t>p</a:t>
                      </a:r>
                      <a:r>
                        <a:rPr lang="en-US" sz="1600" spc="5" dirty="0">
                          <a:effectLst/>
                        </a:rPr>
                        <a:t>o</a:t>
                      </a:r>
                      <a:r>
                        <a:rPr lang="en-US" sz="1600" dirty="0">
                          <a:effectLst/>
                        </a:rPr>
                        <a:t>r</a:t>
                      </a:r>
                      <a:r>
                        <a:rPr lang="en-US" sz="1600" spc="-15" dirty="0">
                          <a:effectLst/>
                        </a:rPr>
                        <a:t>t</a:t>
                      </a:r>
                      <a:r>
                        <a:rPr lang="en-US" sz="1600" spc="15" dirty="0">
                          <a:effectLst/>
                        </a:rPr>
                        <a:t>f</a:t>
                      </a:r>
                      <a:r>
                        <a:rPr lang="en-US" sz="1600" spc="5" dirty="0">
                          <a:effectLst/>
                        </a:rPr>
                        <a:t>o</a:t>
                      </a:r>
                      <a:r>
                        <a:rPr lang="en-US" sz="1600" dirty="0">
                          <a:effectLst/>
                        </a:rPr>
                        <a:t>l</a:t>
                      </a:r>
                      <a:r>
                        <a:rPr lang="en-US" sz="1600" spc="-5" dirty="0">
                          <a:effectLst/>
                        </a:rPr>
                        <a:t>i</a:t>
                      </a:r>
                      <a:r>
                        <a:rPr lang="en-US" sz="1600" dirty="0">
                          <a:effectLst/>
                        </a:rPr>
                        <a:t>o</a:t>
                      </a:r>
                      <a:r>
                        <a:rPr lang="en-US" sz="1600" spc="280" dirty="0">
                          <a:effectLst/>
                        </a:rPr>
                        <a:t> </a:t>
                      </a:r>
                      <a:r>
                        <a:rPr lang="en-US" sz="1600" spc="-10" dirty="0">
                          <a:effectLst/>
                        </a:rPr>
                        <a:t>c</a:t>
                      </a:r>
                      <a:r>
                        <a:rPr lang="en-US" sz="1600" spc="5" dirty="0">
                          <a:effectLst/>
                        </a:rPr>
                        <a:t>on</a:t>
                      </a:r>
                      <a:r>
                        <a:rPr lang="en-US" sz="1600" spc="-10" dirty="0">
                          <a:effectLst/>
                        </a:rPr>
                        <a:t>t</a:t>
                      </a:r>
                      <a:r>
                        <a:rPr lang="en-US" sz="1600" spc="5" dirty="0">
                          <a:effectLst/>
                        </a:rPr>
                        <a:t>a</a:t>
                      </a:r>
                      <a:r>
                        <a:rPr lang="en-US" sz="1600" dirty="0">
                          <a:effectLst/>
                        </a:rPr>
                        <a:t>ins</a:t>
                      </a:r>
                      <a:r>
                        <a:rPr lang="en-US" sz="1600" spc="270" dirty="0">
                          <a:effectLst/>
                        </a:rPr>
                        <a:t> </a:t>
                      </a:r>
                      <a:r>
                        <a:rPr lang="en-US" sz="1600" dirty="0">
                          <a:effectLst/>
                        </a:rPr>
                        <a:t>a</a:t>
                      </a:r>
                      <a:r>
                        <a:rPr lang="en-US" sz="1600" spc="280" dirty="0">
                          <a:effectLst/>
                        </a:rPr>
                        <a:t> </a:t>
                      </a:r>
                      <a:r>
                        <a:rPr lang="en-US" sz="1600" spc="5" dirty="0">
                          <a:effectLst/>
                        </a:rPr>
                        <a:t>pe</a:t>
                      </a:r>
                      <a:r>
                        <a:rPr lang="en-US" sz="1600" dirty="0">
                          <a:effectLst/>
                        </a:rPr>
                        <a:t>r</a:t>
                      </a:r>
                      <a:r>
                        <a:rPr lang="en-US" sz="1600" spc="-15" dirty="0">
                          <a:effectLst/>
                        </a:rPr>
                        <a:t>s</a:t>
                      </a:r>
                      <a:r>
                        <a:rPr lang="en-US" sz="1600" spc="5" dirty="0">
                          <a:effectLst/>
                        </a:rPr>
                        <a:t>ona</a:t>
                      </a:r>
                      <a:r>
                        <a:rPr lang="en-US" sz="1600" dirty="0">
                          <a:effectLst/>
                        </a:rPr>
                        <a:t>l</a:t>
                      </a:r>
                      <a:r>
                        <a:rPr lang="en-US" sz="1600" spc="265" dirty="0">
                          <a:effectLst/>
                        </a:rPr>
                        <a:t> </a:t>
                      </a:r>
                      <a:r>
                        <a:rPr lang="en-US" sz="1600" spc="5" dirty="0">
                          <a:effectLst/>
                        </a:rPr>
                        <a:t>de</a:t>
                      </a:r>
                      <a:r>
                        <a:rPr lang="en-US" sz="1600" dirty="0">
                          <a:effectLst/>
                        </a:rPr>
                        <a:t>clarat</a:t>
                      </a:r>
                      <a:r>
                        <a:rPr lang="en-US" sz="1600" spc="-10" dirty="0">
                          <a:effectLst/>
                        </a:rPr>
                        <a:t>i</a:t>
                      </a:r>
                      <a:r>
                        <a:rPr lang="en-US" sz="1600" spc="5" dirty="0">
                          <a:effectLst/>
                        </a:rPr>
                        <a:t>o</a:t>
                      </a:r>
                      <a:r>
                        <a:rPr lang="en-US" sz="1600" dirty="0">
                          <a:effectLst/>
                        </a:rPr>
                        <a:t>n</a:t>
                      </a:r>
                      <a:r>
                        <a:rPr lang="en-US" sz="1600" spc="280" dirty="0">
                          <a:effectLst/>
                        </a:rPr>
                        <a:t> </a:t>
                      </a:r>
                      <a:r>
                        <a:rPr lang="en-US" sz="1600" spc="-10" dirty="0">
                          <a:effectLst/>
                        </a:rPr>
                        <a:t>t</a:t>
                      </a:r>
                      <a:r>
                        <a:rPr lang="en-US" sz="1600" spc="5" dirty="0">
                          <a:effectLst/>
                        </a:rPr>
                        <a:t>ha</a:t>
                      </a:r>
                      <a:r>
                        <a:rPr lang="en-US" sz="1600" dirty="0">
                          <a:effectLst/>
                        </a:rPr>
                        <a:t>t</a:t>
                      </a:r>
                      <a:r>
                        <a:rPr lang="en-US" sz="1600" spc="325" dirty="0">
                          <a:effectLst/>
                        </a:rPr>
                        <a:t> </a:t>
                      </a:r>
                      <a:r>
                        <a:rPr lang="en-US" sz="1600" dirty="0">
                          <a:effectLst/>
                        </a:rPr>
                        <a:t>it</a:t>
                      </a:r>
                      <a:r>
                        <a:rPr lang="en-US" sz="1600" spc="280" dirty="0">
                          <a:effectLst/>
                        </a:rPr>
                        <a:t> </a:t>
                      </a:r>
                      <a:r>
                        <a:rPr lang="en-US" sz="1600" dirty="0">
                          <a:effectLst/>
                        </a:rPr>
                        <a:t>is</a:t>
                      </a:r>
                      <a:r>
                        <a:rPr lang="en-US" sz="1600" spc="275" dirty="0">
                          <a:effectLst/>
                        </a:rPr>
                        <a:t> </a:t>
                      </a:r>
                      <a:r>
                        <a:rPr lang="en-US" sz="1600" spc="-10" dirty="0">
                          <a:effectLst/>
                        </a:rPr>
                        <a:t>y</a:t>
                      </a:r>
                      <a:r>
                        <a:rPr lang="en-US" sz="1600" spc="5" dirty="0">
                          <a:effectLst/>
                        </a:rPr>
                        <a:t>ou</a:t>
                      </a:r>
                      <a:r>
                        <a:rPr lang="en-US" sz="1600" dirty="0">
                          <a:effectLst/>
                        </a:rPr>
                        <a:t>r</a:t>
                      </a:r>
                      <a:r>
                        <a:rPr lang="en-US" sz="1600" spc="275" dirty="0">
                          <a:effectLst/>
                        </a:rPr>
                        <a:t> </a:t>
                      </a:r>
                      <a:r>
                        <a:rPr lang="en-US" sz="1600" spc="5" dirty="0">
                          <a:effectLst/>
                        </a:rPr>
                        <a:t>o</a:t>
                      </a:r>
                      <a:r>
                        <a:rPr lang="en-US" sz="1600" spc="-15" dirty="0">
                          <a:effectLst/>
                        </a:rPr>
                        <a:t>w</a:t>
                      </a:r>
                      <a:r>
                        <a:rPr lang="en-US" sz="1600" dirty="0">
                          <a:effectLst/>
                        </a:rPr>
                        <a:t>n</a:t>
                      </a:r>
                      <a:r>
                        <a:rPr lang="en-US" sz="1600" spc="280" dirty="0">
                          <a:effectLst/>
                        </a:rPr>
                        <a:t> </a:t>
                      </a:r>
                      <a:r>
                        <a:rPr lang="en-US" sz="1600" spc="-15" dirty="0">
                          <a:effectLst/>
                        </a:rPr>
                        <a:t>w</a:t>
                      </a:r>
                      <a:r>
                        <a:rPr lang="en-US" sz="1600" spc="5" dirty="0">
                          <a:effectLst/>
                        </a:rPr>
                        <a:t>o</a:t>
                      </a:r>
                      <a:r>
                        <a:rPr lang="en-US" sz="1600" dirty="0">
                          <a:effectLst/>
                        </a:rPr>
                        <a:t>rk</a:t>
                      </a:r>
                      <a:r>
                        <a:rPr lang="en-US" sz="1600" spc="275" dirty="0">
                          <a:effectLst/>
                        </a:rPr>
                        <a:t> </a:t>
                      </a:r>
                      <a:r>
                        <a:rPr lang="en-US" sz="1600" dirty="0">
                          <a:effectLst/>
                        </a:rPr>
                        <a:t>(see</a:t>
                      </a:r>
                      <a:endParaRPr lang="en-GB" sz="1600" dirty="0">
                        <a:effectLst/>
                      </a:endParaRPr>
                    </a:p>
                    <a:p>
                      <a:pPr marL="293370">
                        <a:lnSpc>
                          <a:spcPts val="1370"/>
                        </a:lnSpc>
                        <a:spcAft>
                          <a:spcPts val="0"/>
                        </a:spcAft>
                      </a:pPr>
                      <a:r>
                        <a:rPr lang="en-US" sz="1600" dirty="0">
                          <a:effectLst/>
                        </a:rPr>
                        <a:t>Tu</a:t>
                      </a:r>
                      <a:r>
                        <a:rPr lang="en-US" sz="1600" spc="5" dirty="0">
                          <a:effectLst/>
                        </a:rPr>
                        <a:t>to</a:t>
                      </a:r>
                      <a:r>
                        <a:rPr lang="en-US" sz="1600" dirty="0">
                          <a:effectLst/>
                        </a:rPr>
                        <a:t>r</a:t>
                      </a:r>
                      <a:r>
                        <a:rPr lang="en-US" sz="1600" spc="-5" dirty="0">
                          <a:effectLst/>
                        </a:rPr>
                        <a:t>i</a:t>
                      </a:r>
                      <a:r>
                        <a:rPr lang="en-US" sz="1600" spc="5" dirty="0">
                          <a:effectLst/>
                        </a:rPr>
                        <a:t>a</a:t>
                      </a:r>
                      <a:r>
                        <a:rPr lang="en-US" sz="1600" dirty="0">
                          <a:effectLst/>
                        </a:rPr>
                        <a:t>l </a:t>
                      </a:r>
                      <a:r>
                        <a:rPr lang="en-US" sz="1600" spc="-5" dirty="0">
                          <a:effectLst/>
                        </a:rPr>
                        <a:t>L</a:t>
                      </a:r>
                      <a:r>
                        <a:rPr lang="en-US" sz="1600" spc="5" dirty="0">
                          <a:effectLst/>
                        </a:rPr>
                        <a:t>e</a:t>
                      </a:r>
                      <a:r>
                        <a:rPr lang="en-US" sz="1600" dirty="0">
                          <a:effectLst/>
                        </a:rPr>
                        <a:t>t</a:t>
                      </a:r>
                      <a:r>
                        <a:rPr lang="en-US" sz="1600" spc="5" dirty="0">
                          <a:effectLst/>
                        </a:rPr>
                        <a:t>te</a:t>
                      </a:r>
                      <a:r>
                        <a:rPr lang="en-US" sz="1600" dirty="0">
                          <a:effectLst/>
                        </a:rPr>
                        <a:t>r C</a:t>
                      </a:r>
                      <a:r>
                        <a:rPr lang="en-US" sz="1600" spc="-5" dirty="0">
                          <a:effectLst/>
                        </a:rPr>
                        <a:t>M</a:t>
                      </a:r>
                      <a:r>
                        <a:rPr lang="en-US" sz="1600" dirty="0">
                          <a:effectLst/>
                        </a:rPr>
                        <a:t>NA</a:t>
                      </a:r>
                      <a:r>
                        <a:rPr lang="en-US" sz="1600" spc="-5" dirty="0">
                          <a:effectLst/>
                        </a:rPr>
                        <a:t>L</a:t>
                      </a:r>
                      <a:r>
                        <a:rPr lang="en-US" sz="1600" spc="5" dirty="0">
                          <a:effectLst/>
                        </a:rPr>
                        <a:t>L</a:t>
                      </a:r>
                      <a:r>
                        <a:rPr lang="en-US" sz="1600" dirty="0">
                          <a:effectLst/>
                        </a:rPr>
                        <a:t>E/</a:t>
                      </a:r>
                      <a:r>
                        <a:rPr lang="en-US" sz="1600" spc="-5" dirty="0">
                          <a:effectLst/>
                        </a:rPr>
                        <a:t>3</a:t>
                      </a:r>
                      <a:r>
                        <a:rPr lang="en-US" sz="1600" spc="5" dirty="0">
                          <a:effectLst/>
                        </a:rPr>
                        <a:t>01</a:t>
                      </a:r>
                      <a:r>
                        <a:rPr lang="en-US" sz="1600" dirty="0" smtClean="0">
                          <a:effectLst/>
                        </a:rPr>
                        <a:t>).</a:t>
                      </a:r>
                    </a:p>
                    <a:p>
                      <a:pPr marL="293370">
                        <a:lnSpc>
                          <a:spcPts val="1370"/>
                        </a:lnSpc>
                        <a:spcAft>
                          <a:spcPts val="0"/>
                        </a:spcAft>
                      </a:pPr>
                      <a:endParaRPr lang="en-GB" sz="1600" dirty="0">
                        <a:effectLst/>
                      </a:endParaRPr>
                    </a:p>
                    <a:p>
                      <a:pPr marL="293370" marR="25400" indent="-228600" algn="just">
                        <a:lnSpc>
                          <a:spcPct val="115000"/>
                        </a:lnSpc>
                        <a:spcBef>
                          <a:spcPts val="10"/>
                        </a:spcBef>
                        <a:spcAft>
                          <a:spcPts val="0"/>
                        </a:spcAft>
                      </a:pPr>
                      <a:r>
                        <a:rPr lang="en-US" sz="1600" spc="5" dirty="0">
                          <a:effectLst/>
                        </a:rPr>
                        <a:t>2</a:t>
                      </a:r>
                      <a:r>
                        <a:rPr lang="en-US" sz="1600" dirty="0">
                          <a:effectLst/>
                        </a:rPr>
                        <a:t>. </a:t>
                      </a:r>
                      <a:r>
                        <a:rPr lang="en-US" sz="1600" spc="10" dirty="0">
                          <a:effectLst/>
                        </a:rPr>
                        <a:t>T</a:t>
                      </a:r>
                      <a:r>
                        <a:rPr lang="en-US" sz="1600" spc="-5" dirty="0">
                          <a:effectLst/>
                        </a:rPr>
                        <a:t>h</a:t>
                      </a:r>
                      <a:r>
                        <a:rPr lang="en-US" sz="1600" dirty="0">
                          <a:effectLst/>
                        </a:rPr>
                        <a:t>e</a:t>
                      </a:r>
                      <a:r>
                        <a:rPr lang="en-US" sz="1600" spc="95" dirty="0">
                          <a:effectLst/>
                        </a:rPr>
                        <a:t> </a:t>
                      </a:r>
                      <a:r>
                        <a:rPr lang="en-US" sz="1600" spc="10" dirty="0">
                          <a:effectLst/>
                        </a:rPr>
                        <a:t>T</a:t>
                      </a:r>
                      <a:r>
                        <a:rPr lang="en-US" sz="1600" spc="5" dirty="0">
                          <a:effectLst/>
                        </a:rPr>
                        <a:t>ab</a:t>
                      </a:r>
                      <a:r>
                        <a:rPr lang="en-US" sz="1600" spc="-15" dirty="0">
                          <a:effectLst/>
                        </a:rPr>
                        <a:t>l</a:t>
                      </a:r>
                      <a:r>
                        <a:rPr lang="en-US" sz="1600" dirty="0">
                          <a:effectLst/>
                        </a:rPr>
                        <a:t>e</a:t>
                      </a:r>
                      <a:r>
                        <a:rPr lang="en-US" sz="1600" spc="100" dirty="0">
                          <a:effectLst/>
                        </a:rPr>
                        <a:t> </a:t>
                      </a:r>
                      <a:r>
                        <a:rPr lang="en-US" sz="1600" spc="-5" dirty="0">
                          <a:effectLst/>
                        </a:rPr>
                        <a:t>o</a:t>
                      </a:r>
                      <a:r>
                        <a:rPr lang="en-US" sz="1600" dirty="0">
                          <a:effectLst/>
                        </a:rPr>
                        <a:t>f</a:t>
                      </a:r>
                      <a:r>
                        <a:rPr lang="en-US" sz="1600" spc="115" dirty="0">
                          <a:effectLst/>
                        </a:rPr>
                        <a:t> </a:t>
                      </a:r>
                      <a:r>
                        <a:rPr lang="en-US" sz="1600" dirty="0">
                          <a:effectLst/>
                        </a:rPr>
                        <a:t>C</a:t>
                      </a:r>
                      <a:r>
                        <a:rPr lang="en-US" sz="1600" spc="-5" dirty="0">
                          <a:effectLst/>
                        </a:rPr>
                        <a:t>o</a:t>
                      </a:r>
                      <a:r>
                        <a:rPr lang="en-US" sz="1600" spc="5" dirty="0">
                          <a:effectLst/>
                        </a:rPr>
                        <a:t>n</a:t>
                      </a:r>
                      <a:r>
                        <a:rPr lang="en-US" sz="1600" dirty="0">
                          <a:effectLst/>
                        </a:rPr>
                        <a:t>t</a:t>
                      </a:r>
                      <a:r>
                        <a:rPr lang="en-US" sz="1600" spc="-5" dirty="0">
                          <a:effectLst/>
                        </a:rPr>
                        <a:t>e</a:t>
                      </a:r>
                      <a:r>
                        <a:rPr lang="en-US" sz="1600" spc="5" dirty="0">
                          <a:effectLst/>
                        </a:rPr>
                        <a:t>n</a:t>
                      </a:r>
                      <a:r>
                        <a:rPr lang="en-US" sz="1600" dirty="0">
                          <a:effectLst/>
                        </a:rPr>
                        <a:t>ts</a:t>
                      </a:r>
                      <a:r>
                        <a:rPr lang="en-US" sz="1600" spc="100" dirty="0">
                          <a:effectLst/>
                        </a:rPr>
                        <a:t> </a:t>
                      </a:r>
                      <a:r>
                        <a:rPr lang="en-US" sz="1600" dirty="0">
                          <a:effectLst/>
                        </a:rPr>
                        <a:t>c</a:t>
                      </a:r>
                      <a:r>
                        <a:rPr lang="en-US" sz="1600" spc="5" dirty="0">
                          <a:effectLst/>
                        </a:rPr>
                        <a:t>o</a:t>
                      </a:r>
                      <a:r>
                        <a:rPr lang="en-US" sz="1600" dirty="0">
                          <a:effectLst/>
                        </a:rPr>
                        <a:t>r</a:t>
                      </a:r>
                      <a:r>
                        <a:rPr lang="en-US" sz="1600" spc="-5" dirty="0">
                          <a:effectLst/>
                        </a:rPr>
                        <a:t>r</a:t>
                      </a:r>
                      <a:r>
                        <a:rPr lang="en-US" sz="1600" spc="5" dirty="0">
                          <a:effectLst/>
                        </a:rPr>
                        <a:t>e</a:t>
                      </a:r>
                      <a:r>
                        <a:rPr lang="en-US" sz="1600" dirty="0">
                          <a:effectLst/>
                        </a:rPr>
                        <a:t>s</a:t>
                      </a:r>
                      <a:r>
                        <a:rPr lang="en-US" sz="1600" spc="-5" dirty="0">
                          <a:effectLst/>
                        </a:rPr>
                        <a:t>p</a:t>
                      </a:r>
                      <a:r>
                        <a:rPr lang="en-US" sz="1600" spc="5" dirty="0">
                          <a:effectLst/>
                        </a:rPr>
                        <a:t>ond</a:t>
                      </a:r>
                      <a:r>
                        <a:rPr lang="en-US" sz="1600" dirty="0">
                          <a:effectLst/>
                        </a:rPr>
                        <a:t>s</a:t>
                      </a:r>
                      <a:r>
                        <a:rPr lang="en-US" sz="1600" spc="95" dirty="0">
                          <a:effectLst/>
                        </a:rPr>
                        <a:t> </a:t>
                      </a:r>
                      <a:r>
                        <a:rPr lang="en-US" sz="1600" spc="-15" dirty="0">
                          <a:effectLst/>
                        </a:rPr>
                        <a:t>w</a:t>
                      </a:r>
                      <a:r>
                        <a:rPr lang="en-US" sz="1600" dirty="0">
                          <a:effectLst/>
                        </a:rPr>
                        <a:t>ith</a:t>
                      </a:r>
                      <a:r>
                        <a:rPr lang="en-US" sz="1600" spc="90" dirty="0">
                          <a:effectLst/>
                        </a:rPr>
                        <a:t> </a:t>
                      </a:r>
                      <a:r>
                        <a:rPr lang="en-US" sz="1600" dirty="0">
                          <a:effectLst/>
                        </a:rPr>
                        <a:t>t</a:t>
                      </a:r>
                      <a:r>
                        <a:rPr lang="en-US" sz="1600" spc="5" dirty="0">
                          <a:effectLst/>
                        </a:rPr>
                        <a:t>h</a:t>
                      </a:r>
                      <a:r>
                        <a:rPr lang="en-US" sz="1600" dirty="0">
                          <a:effectLst/>
                        </a:rPr>
                        <a:t>e</a:t>
                      </a:r>
                      <a:r>
                        <a:rPr lang="en-US" sz="1600" spc="100" dirty="0">
                          <a:effectLst/>
                        </a:rPr>
                        <a:t> </a:t>
                      </a:r>
                      <a:r>
                        <a:rPr lang="en-US" sz="1600" spc="-5" dirty="0">
                          <a:effectLst/>
                        </a:rPr>
                        <a:t>nu</a:t>
                      </a:r>
                      <a:r>
                        <a:rPr lang="en-US" sz="1600" spc="5" dirty="0">
                          <a:effectLst/>
                        </a:rPr>
                        <a:t>mbe</a:t>
                      </a:r>
                      <a:r>
                        <a:rPr lang="en-US" sz="1600" dirty="0">
                          <a:effectLst/>
                        </a:rPr>
                        <a:t>r</a:t>
                      </a:r>
                      <a:r>
                        <a:rPr lang="en-US" sz="1600" spc="-5" dirty="0">
                          <a:effectLst/>
                        </a:rPr>
                        <a:t>i</a:t>
                      </a:r>
                      <a:r>
                        <a:rPr lang="en-US" sz="1600" spc="5" dirty="0">
                          <a:effectLst/>
                        </a:rPr>
                        <a:t>n</a:t>
                      </a:r>
                      <a:r>
                        <a:rPr lang="en-US" sz="1600" spc="-5" dirty="0">
                          <a:effectLst/>
                        </a:rPr>
                        <a:t>g</a:t>
                      </a:r>
                      <a:r>
                        <a:rPr lang="en-US" sz="1600" dirty="0">
                          <a:effectLst/>
                        </a:rPr>
                        <a:t>,</a:t>
                      </a:r>
                      <a:r>
                        <a:rPr lang="en-US" sz="1600" spc="100" dirty="0">
                          <a:effectLst/>
                        </a:rPr>
                        <a:t> </a:t>
                      </a:r>
                      <a:r>
                        <a:rPr lang="en-US" sz="1600" spc="-5" dirty="0">
                          <a:effectLst/>
                        </a:rPr>
                        <a:t>he</a:t>
                      </a:r>
                      <a:r>
                        <a:rPr lang="en-US" sz="1600" spc="5" dirty="0">
                          <a:effectLst/>
                        </a:rPr>
                        <a:t>ad</a:t>
                      </a:r>
                      <a:r>
                        <a:rPr lang="en-US" sz="1600" dirty="0">
                          <a:effectLst/>
                        </a:rPr>
                        <a:t>in</a:t>
                      </a:r>
                      <a:r>
                        <a:rPr lang="en-US" sz="1600" spc="-5" dirty="0">
                          <a:effectLst/>
                        </a:rPr>
                        <a:t>g</a:t>
                      </a:r>
                      <a:r>
                        <a:rPr lang="en-US" sz="1600" dirty="0">
                          <a:effectLst/>
                        </a:rPr>
                        <a:t>s</a:t>
                      </a:r>
                      <a:r>
                        <a:rPr lang="en-US" sz="1600" spc="95" dirty="0">
                          <a:effectLst/>
                        </a:rPr>
                        <a:t> </a:t>
                      </a:r>
                      <a:r>
                        <a:rPr lang="en-US" sz="1600" spc="5" dirty="0">
                          <a:effectLst/>
                        </a:rPr>
                        <a:t>a</a:t>
                      </a:r>
                      <a:r>
                        <a:rPr lang="en-US" sz="1600" spc="-5" dirty="0">
                          <a:effectLst/>
                        </a:rPr>
                        <a:t>n</a:t>
                      </a:r>
                      <a:r>
                        <a:rPr lang="en-US" sz="1600" dirty="0">
                          <a:effectLst/>
                        </a:rPr>
                        <a:t>d s</a:t>
                      </a:r>
                      <a:r>
                        <a:rPr lang="en-US" sz="1600" spc="5" dirty="0">
                          <a:effectLst/>
                        </a:rPr>
                        <a:t>ub</a:t>
                      </a:r>
                      <a:r>
                        <a:rPr lang="en-US" sz="1600" spc="-5" dirty="0">
                          <a:effectLst/>
                        </a:rPr>
                        <a:t>h</a:t>
                      </a:r>
                      <a:r>
                        <a:rPr lang="en-US" sz="1600" spc="5" dirty="0">
                          <a:effectLst/>
                        </a:rPr>
                        <a:t>ead</a:t>
                      </a:r>
                      <a:r>
                        <a:rPr lang="en-US" sz="1600" dirty="0">
                          <a:effectLst/>
                        </a:rPr>
                        <a:t>in</a:t>
                      </a:r>
                      <a:r>
                        <a:rPr lang="en-US" sz="1600" spc="-5" dirty="0">
                          <a:effectLst/>
                        </a:rPr>
                        <a:t>g</a:t>
                      </a:r>
                      <a:r>
                        <a:rPr lang="en-US" sz="1600" dirty="0">
                          <a:effectLst/>
                        </a:rPr>
                        <a:t>s</a:t>
                      </a:r>
                      <a:r>
                        <a:rPr lang="en-US" sz="1600" spc="170" dirty="0">
                          <a:effectLst/>
                        </a:rPr>
                        <a:t> </a:t>
                      </a:r>
                      <a:r>
                        <a:rPr lang="en-US" sz="1600" dirty="0">
                          <a:effectLst/>
                        </a:rPr>
                        <a:t>in</a:t>
                      </a:r>
                      <a:r>
                        <a:rPr lang="en-US" sz="1600" spc="175" dirty="0">
                          <a:effectLst/>
                        </a:rPr>
                        <a:t> </a:t>
                      </a:r>
                      <a:r>
                        <a:rPr lang="en-US" sz="1600" dirty="0">
                          <a:effectLst/>
                        </a:rPr>
                        <a:t>t</a:t>
                      </a:r>
                      <a:r>
                        <a:rPr lang="en-US" sz="1600" spc="5" dirty="0">
                          <a:effectLst/>
                        </a:rPr>
                        <a:t>h</a:t>
                      </a:r>
                      <a:r>
                        <a:rPr lang="en-US" sz="1600" dirty="0">
                          <a:effectLst/>
                        </a:rPr>
                        <a:t>e</a:t>
                      </a:r>
                      <a:r>
                        <a:rPr lang="en-US" sz="1600" spc="190" dirty="0">
                          <a:effectLst/>
                        </a:rPr>
                        <a:t> </a:t>
                      </a:r>
                      <a:r>
                        <a:rPr lang="en-US" sz="1600" spc="-5" dirty="0">
                          <a:effectLst/>
                        </a:rPr>
                        <a:t>po</a:t>
                      </a:r>
                      <a:r>
                        <a:rPr lang="en-US" sz="1600" dirty="0">
                          <a:effectLst/>
                        </a:rPr>
                        <a:t>rtf</a:t>
                      </a:r>
                      <a:r>
                        <a:rPr lang="en-US" sz="1600" spc="5" dirty="0">
                          <a:effectLst/>
                        </a:rPr>
                        <a:t>o</a:t>
                      </a:r>
                      <a:r>
                        <a:rPr lang="en-US" sz="1600" dirty="0">
                          <a:effectLst/>
                        </a:rPr>
                        <a:t>l</a:t>
                      </a:r>
                      <a:r>
                        <a:rPr lang="en-US" sz="1600" spc="-5" dirty="0">
                          <a:effectLst/>
                        </a:rPr>
                        <a:t>i</a:t>
                      </a:r>
                      <a:r>
                        <a:rPr lang="en-US" sz="1600" spc="5" dirty="0">
                          <a:effectLst/>
                        </a:rPr>
                        <a:t>o</a:t>
                      </a:r>
                      <a:r>
                        <a:rPr lang="en-US" sz="1600" dirty="0">
                          <a:effectLst/>
                        </a:rPr>
                        <a:t>.</a:t>
                      </a:r>
                      <a:r>
                        <a:rPr lang="en-US" sz="1600" spc="175" dirty="0">
                          <a:effectLst/>
                        </a:rPr>
                        <a:t> </a:t>
                      </a:r>
                      <a:r>
                        <a:rPr lang="en-US" sz="1600" dirty="0">
                          <a:effectLst/>
                        </a:rPr>
                        <a:t>The</a:t>
                      </a:r>
                      <a:r>
                        <a:rPr lang="en-US" sz="1600" spc="180" dirty="0">
                          <a:effectLst/>
                        </a:rPr>
                        <a:t> </a:t>
                      </a:r>
                      <a:r>
                        <a:rPr lang="en-US" sz="1600" dirty="0">
                          <a:effectLst/>
                        </a:rPr>
                        <a:t>c</a:t>
                      </a:r>
                      <a:r>
                        <a:rPr lang="en-US" sz="1600" spc="5" dirty="0">
                          <a:effectLst/>
                        </a:rPr>
                        <a:t>o</a:t>
                      </a:r>
                      <a:r>
                        <a:rPr lang="en-US" sz="1600" dirty="0">
                          <a:effectLst/>
                        </a:rPr>
                        <a:t>r</a:t>
                      </a:r>
                      <a:r>
                        <a:rPr lang="en-US" sz="1600" spc="-5" dirty="0">
                          <a:effectLst/>
                        </a:rPr>
                        <a:t>r</a:t>
                      </a:r>
                      <a:r>
                        <a:rPr lang="en-US" sz="1600" spc="5" dirty="0">
                          <a:effectLst/>
                        </a:rPr>
                        <a:t>e</a:t>
                      </a:r>
                      <a:r>
                        <a:rPr lang="en-US" sz="1600" dirty="0">
                          <a:effectLst/>
                        </a:rPr>
                        <a:t>ct</a:t>
                      </a:r>
                      <a:r>
                        <a:rPr lang="en-US" sz="1600" spc="175" dirty="0">
                          <a:effectLst/>
                        </a:rPr>
                        <a:t> </a:t>
                      </a:r>
                      <a:r>
                        <a:rPr lang="en-US" sz="1600" spc="5" dirty="0">
                          <a:effectLst/>
                        </a:rPr>
                        <a:t>n</a:t>
                      </a:r>
                      <a:r>
                        <a:rPr lang="en-US" sz="1600" spc="-5" dirty="0">
                          <a:effectLst/>
                        </a:rPr>
                        <a:t>u</a:t>
                      </a:r>
                      <a:r>
                        <a:rPr lang="en-US" sz="1600" spc="5" dirty="0">
                          <a:effectLst/>
                        </a:rPr>
                        <a:t>mbe</a:t>
                      </a:r>
                      <a:r>
                        <a:rPr lang="en-US" sz="1600" dirty="0">
                          <a:effectLst/>
                        </a:rPr>
                        <a:t>r</a:t>
                      </a:r>
                      <a:r>
                        <a:rPr lang="en-US" sz="1600" spc="-5" dirty="0">
                          <a:effectLst/>
                        </a:rPr>
                        <a:t>i</a:t>
                      </a:r>
                      <a:r>
                        <a:rPr lang="en-US" sz="1600" spc="5" dirty="0">
                          <a:effectLst/>
                        </a:rPr>
                        <a:t>n</a:t>
                      </a:r>
                      <a:r>
                        <a:rPr lang="en-US" sz="1600" dirty="0">
                          <a:effectLst/>
                        </a:rPr>
                        <a:t>g</a:t>
                      </a:r>
                      <a:r>
                        <a:rPr lang="en-US" sz="1600" spc="160" dirty="0">
                          <a:effectLst/>
                        </a:rPr>
                        <a:t> </a:t>
                      </a:r>
                      <a:r>
                        <a:rPr lang="en-US" sz="1600" dirty="0">
                          <a:effectLst/>
                        </a:rPr>
                        <a:t>s</a:t>
                      </a:r>
                      <a:r>
                        <a:rPr lang="en-US" sz="1600" spc="-10" dirty="0">
                          <a:effectLst/>
                        </a:rPr>
                        <a:t>y</a:t>
                      </a:r>
                      <a:r>
                        <a:rPr lang="en-US" sz="1600" dirty="0">
                          <a:effectLst/>
                        </a:rPr>
                        <a:t>st</a:t>
                      </a:r>
                      <a:r>
                        <a:rPr lang="en-US" sz="1600" spc="5" dirty="0">
                          <a:effectLst/>
                        </a:rPr>
                        <a:t>e</a:t>
                      </a:r>
                      <a:r>
                        <a:rPr lang="en-US" sz="1600" dirty="0">
                          <a:effectLst/>
                        </a:rPr>
                        <a:t>m</a:t>
                      </a:r>
                      <a:r>
                        <a:rPr lang="en-US" sz="1600" spc="180" dirty="0">
                          <a:effectLst/>
                        </a:rPr>
                        <a:t> </a:t>
                      </a:r>
                      <a:r>
                        <a:rPr lang="en-US" sz="1600" dirty="0">
                          <a:effectLst/>
                        </a:rPr>
                        <a:t>is</a:t>
                      </a:r>
                      <a:r>
                        <a:rPr lang="en-US" sz="1600" spc="170" dirty="0">
                          <a:effectLst/>
                        </a:rPr>
                        <a:t> </a:t>
                      </a:r>
                      <a:r>
                        <a:rPr lang="en-US" sz="1600" spc="5" dirty="0">
                          <a:effectLst/>
                        </a:rPr>
                        <a:t>u</a:t>
                      </a:r>
                      <a:r>
                        <a:rPr lang="en-US" sz="1600" dirty="0">
                          <a:effectLst/>
                        </a:rPr>
                        <a:t>s</a:t>
                      </a:r>
                      <a:r>
                        <a:rPr lang="en-US" sz="1600" spc="5" dirty="0">
                          <a:effectLst/>
                        </a:rPr>
                        <a:t>ed</a:t>
                      </a:r>
                      <a:r>
                        <a:rPr lang="en-US" sz="1600" dirty="0">
                          <a:effectLst/>
                        </a:rPr>
                        <a:t>,</a:t>
                      </a:r>
                      <a:r>
                        <a:rPr lang="en-US" sz="1600" spc="205" dirty="0">
                          <a:effectLst/>
                        </a:rPr>
                        <a:t> </a:t>
                      </a:r>
                      <a:r>
                        <a:rPr lang="en-US" sz="1600" dirty="0">
                          <a:effectLst/>
                        </a:rPr>
                        <a:t>not</a:t>
                      </a:r>
                      <a:r>
                        <a:rPr lang="en-US" sz="1600" spc="170" dirty="0">
                          <a:effectLst/>
                        </a:rPr>
                        <a:t> </a:t>
                      </a:r>
                      <a:r>
                        <a:rPr lang="en-US" sz="1600" dirty="0">
                          <a:effectLst/>
                        </a:rPr>
                        <a:t>t</a:t>
                      </a:r>
                      <a:r>
                        <a:rPr lang="en-US" sz="1600" spc="5" dirty="0">
                          <a:effectLst/>
                        </a:rPr>
                        <a:t>h</a:t>
                      </a:r>
                      <a:r>
                        <a:rPr lang="en-US" sz="1600" dirty="0">
                          <a:effectLst/>
                        </a:rPr>
                        <a:t>e </a:t>
                      </a:r>
                      <a:r>
                        <a:rPr lang="en-US" sz="1600" spc="5" dirty="0">
                          <a:effectLst/>
                        </a:rPr>
                        <a:t>a</a:t>
                      </a:r>
                      <a:r>
                        <a:rPr lang="en-US" sz="1600" dirty="0">
                          <a:effectLst/>
                        </a:rPr>
                        <a:t>lp</a:t>
                      </a:r>
                      <a:r>
                        <a:rPr lang="en-US" sz="1600" spc="5" dirty="0">
                          <a:effectLst/>
                        </a:rPr>
                        <a:t>h</a:t>
                      </a:r>
                      <a:r>
                        <a:rPr lang="en-US" sz="1600" spc="-5" dirty="0">
                          <a:effectLst/>
                        </a:rPr>
                        <a:t>a</a:t>
                      </a:r>
                      <a:r>
                        <a:rPr lang="en-US" sz="1600" spc="5" dirty="0">
                          <a:effectLst/>
                        </a:rPr>
                        <a:t>be</a:t>
                      </a:r>
                      <a:r>
                        <a:rPr lang="en-US" sz="1600" dirty="0">
                          <a:effectLst/>
                        </a:rPr>
                        <a:t>t,</a:t>
                      </a:r>
                      <a:r>
                        <a:rPr lang="en-US" sz="1600" spc="-5" dirty="0">
                          <a:effectLst/>
                        </a:rPr>
                        <a:t> </a:t>
                      </a:r>
                      <a:r>
                        <a:rPr lang="en-US" sz="1600" spc="5" dirty="0">
                          <a:effectLst/>
                        </a:rPr>
                        <a:t>no</a:t>
                      </a:r>
                      <a:r>
                        <a:rPr lang="en-US" sz="1600" dirty="0">
                          <a:effectLst/>
                        </a:rPr>
                        <a:t>r</a:t>
                      </a:r>
                      <a:r>
                        <a:rPr lang="en-US" sz="1600" spc="-15" dirty="0">
                          <a:effectLst/>
                        </a:rPr>
                        <a:t> </a:t>
                      </a:r>
                      <a:r>
                        <a:rPr lang="en-US" sz="1600" dirty="0">
                          <a:effectLst/>
                        </a:rPr>
                        <a:t>I,</a:t>
                      </a:r>
                      <a:r>
                        <a:rPr lang="en-US" sz="1600" spc="5" dirty="0">
                          <a:effectLst/>
                        </a:rPr>
                        <a:t> I</a:t>
                      </a:r>
                      <a:r>
                        <a:rPr lang="en-US" sz="1600" spc="-10" dirty="0">
                          <a:effectLst/>
                        </a:rPr>
                        <a:t>I</a:t>
                      </a:r>
                      <a:r>
                        <a:rPr lang="en-US" sz="1600" dirty="0">
                          <a:effectLst/>
                        </a:rPr>
                        <a:t>,</a:t>
                      </a:r>
                      <a:r>
                        <a:rPr lang="en-US" sz="1600" spc="5" dirty="0">
                          <a:effectLst/>
                        </a:rPr>
                        <a:t> </a:t>
                      </a:r>
                      <a:r>
                        <a:rPr lang="en-US" sz="1600" dirty="0">
                          <a:effectLst/>
                        </a:rPr>
                        <a:t>I</a:t>
                      </a:r>
                      <a:r>
                        <a:rPr lang="en-US" sz="1600" spc="-5" dirty="0">
                          <a:effectLst/>
                        </a:rPr>
                        <a:t>I</a:t>
                      </a:r>
                      <a:r>
                        <a:rPr lang="en-US" sz="1600" dirty="0">
                          <a:effectLst/>
                        </a:rPr>
                        <a:t>I,</a:t>
                      </a:r>
                      <a:r>
                        <a:rPr lang="en-US" sz="1600" spc="5" dirty="0">
                          <a:effectLst/>
                        </a:rPr>
                        <a:t> </a:t>
                      </a:r>
                      <a:r>
                        <a:rPr lang="en-US" sz="1600" spc="-5" dirty="0">
                          <a:effectLst/>
                        </a:rPr>
                        <a:t>I</a:t>
                      </a:r>
                      <a:r>
                        <a:rPr lang="en-US" sz="1600" dirty="0">
                          <a:effectLst/>
                        </a:rPr>
                        <a:t>V,</a:t>
                      </a:r>
                      <a:r>
                        <a:rPr lang="en-US" sz="1600" spc="5" dirty="0">
                          <a:effectLst/>
                        </a:rPr>
                        <a:t> no</a:t>
                      </a:r>
                      <a:r>
                        <a:rPr lang="en-US" sz="1600" dirty="0">
                          <a:effectLst/>
                        </a:rPr>
                        <a:t>r </a:t>
                      </a:r>
                      <a:r>
                        <a:rPr lang="en-US" sz="1600" spc="-5" dirty="0">
                          <a:effectLst/>
                        </a:rPr>
                        <a:t>(</a:t>
                      </a:r>
                      <a:r>
                        <a:rPr lang="en-US" sz="1600" dirty="0">
                          <a:effectLst/>
                        </a:rPr>
                        <a:t>i</a:t>
                      </a:r>
                      <a:r>
                        <a:rPr lang="en-US" sz="1600" spc="-5" dirty="0">
                          <a:effectLst/>
                        </a:rPr>
                        <a:t>)</a:t>
                      </a:r>
                      <a:r>
                        <a:rPr lang="en-US" sz="1600" dirty="0">
                          <a:effectLst/>
                        </a:rPr>
                        <a:t>,</a:t>
                      </a:r>
                      <a:r>
                        <a:rPr lang="en-US" sz="1600" spc="5" dirty="0">
                          <a:effectLst/>
                        </a:rPr>
                        <a:t> </a:t>
                      </a:r>
                      <a:r>
                        <a:rPr lang="en-US" sz="1600" dirty="0">
                          <a:effectLst/>
                        </a:rPr>
                        <a:t>(</a:t>
                      </a:r>
                      <a:r>
                        <a:rPr lang="en-US" sz="1600" spc="-5" dirty="0">
                          <a:effectLst/>
                        </a:rPr>
                        <a:t>i</a:t>
                      </a:r>
                      <a:r>
                        <a:rPr lang="en-US" sz="1600" dirty="0">
                          <a:effectLst/>
                        </a:rPr>
                        <a:t>i</a:t>
                      </a:r>
                      <a:r>
                        <a:rPr lang="en-US" sz="1600" spc="-5" dirty="0">
                          <a:effectLst/>
                        </a:rPr>
                        <a:t>)</a:t>
                      </a:r>
                      <a:r>
                        <a:rPr lang="en-US" sz="1600" dirty="0">
                          <a:effectLst/>
                        </a:rPr>
                        <a:t>,</a:t>
                      </a:r>
                      <a:r>
                        <a:rPr lang="en-US" sz="1600" spc="5" dirty="0">
                          <a:effectLst/>
                        </a:rPr>
                        <a:t> </a:t>
                      </a:r>
                      <a:r>
                        <a:rPr lang="en-US" sz="1600" dirty="0">
                          <a:effectLst/>
                        </a:rPr>
                        <a:t>(</a:t>
                      </a:r>
                      <a:r>
                        <a:rPr lang="en-US" sz="1600" spc="-5" dirty="0">
                          <a:effectLst/>
                        </a:rPr>
                        <a:t>i</a:t>
                      </a:r>
                      <a:r>
                        <a:rPr lang="en-US" sz="1600" dirty="0">
                          <a:effectLst/>
                        </a:rPr>
                        <a:t>i</a:t>
                      </a:r>
                      <a:r>
                        <a:rPr lang="en-US" sz="1600" spc="-5" dirty="0">
                          <a:effectLst/>
                        </a:rPr>
                        <a:t>i</a:t>
                      </a:r>
                      <a:r>
                        <a:rPr lang="en-US" sz="1600" dirty="0" smtClean="0">
                          <a:effectLst/>
                        </a:rPr>
                        <a:t>).</a:t>
                      </a:r>
                    </a:p>
                    <a:p>
                      <a:pPr marL="293370" marR="25400" indent="-228600" algn="just">
                        <a:lnSpc>
                          <a:spcPct val="115000"/>
                        </a:lnSpc>
                        <a:spcBef>
                          <a:spcPts val="10"/>
                        </a:spcBef>
                        <a:spcAft>
                          <a:spcPts val="0"/>
                        </a:spcAft>
                      </a:pPr>
                      <a:endParaRPr lang="en-GB" sz="1600" dirty="0">
                        <a:effectLst/>
                      </a:endParaRPr>
                    </a:p>
                    <a:p>
                      <a:pPr marL="293370" marR="26035" indent="-228600" algn="just">
                        <a:lnSpc>
                          <a:spcPct val="115000"/>
                        </a:lnSpc>
                        <a:spcAft>
                          <a:spcPts val="0"/>
                        </a:spcAft>
                      </a:pPr>
                      <a:r>
                        <a:rPr lang="en-US" sz="1600" spc="5" dirty="0">
                          <a:effectLst/>
                        </a:rPr>
                        <a:t>3</a:t>
                      </a:r>
                      <a:r>
                        <a:rPr lang="en-US" sz="1600" dirty="0">
                          <a:effectLst/>
                        </a:rPr>
                        <a:t>.</a:t>
                      </a:r>
                      <a:r>
                        <a:rPr lang="en-US" sz="1600" spc="105" dirty="0">
                          <a:effectLst/>
                        </a:rPr>
                        <a:t> </a:t>
                      </a:r>
                      <a:r>
                        <a:rPr lang="en-US" sz="1600" dirty="0">
                          <a:effectLst/>
                        </a:rPr>
                        <a:t>All</a:t>
                      </a:r>
                      <a:r>
                        <a:rPr lang="en-US" sz="1600" spc="5" dirty="0">
                          <a:effectLst/>
                        </a:rPr>
                        <a:t> </a:t>
                      </a:r>
                      <a:r>
                        <a:rPr lang="en-US" sz="1600" dirty="0">
                          <a:effectLst/>
                        </a:rPr>
                        <a:t>s</a:t>
                      </a:r>
                      <a:r>
                        <a:rPr lang="en-US" sz="1600" spc="5" dirty="0">
                          <a:effectLst/>
                        </a:rPr>
                        <a:t>ou</a:t>
                      </a:r>
                      <a:r>
                        <a:rPr lang="en-US" sz="1600" dirty="0">
                          <a:effectLst/>
                        </a:rPr>
                        <a:t>rces</a:t>
                      </a:r>
                      <a:r>
                        <a:rPr lang="en-US" sz="1600" spc="10" dirty="0">
                          <a:effectLst/>
                        </a:rPr>
                        <a:t> </a:t>
                      </a:r>
                      <a:r>
                        <a:rPr lang="en-US" sz="1600" dirty="0">
                          <a:effectLst/>
                        </a:rPr>
                        <a:t>c</a:t>
                      </a:r>
                      <a:r>
                        <a:rPr lang="en-US" sz="1600" spc="5" dirty="0">
                          <a:effectLst/>
                        </a:rPr>
                        <a:t>on</a:t>
                      </a:r>
                      <a:r>
                        <a:rPr lang="en-US" sz="1600" dirty="0">
                          <a:effectLst/>
                        </a:rPr>
                        <a:t>s</a:t>
                      </a:r>
                      <a:r>
                        <a:rPr lang="en-US" sz="1600" spc="5" dirty="0">
                          <a:effectLst/>
                        </a:rPr>
                        <a:t>u</a:t>
                      </a:r>
                      <a:r>
                        <a:rPr lang="en-US" sz="1600" dirty="0">
                          <a:effectLst/>
                        </a:rPr>
                        <a:t>lt</a:t>
                      </a:r>
                      <a:r>
                        <a:rPr lang="en-US" sz="1600" spc="-5" dirty="0">
                          <a:effectLst/>
                        </a:rPr>
                        <a:t>e</a:t>
                      </a:r>
                      <a:r>
                        <a:rPr lang="en-US" sz="1600" dirty="0">
                          <a:effectLst/>
                        </a:rPr>
                        <a:t>d </a:t>
                      </a:r>
                      <a:r>
                        <a:rPr lang="en-US" sz="1600" spc="5" dirty="0">
                          <a:effectLst/>
                        </a:rPr>
                        <a:t>a</a:t>
                      </a:r>
                      <a:r>
                        <a:rPr lang="en-US" sz="1600" dirty="0">
                          <a:effectLst/>
                        </a:rPr>
                        <a:t>re</a:t>
                      </a:r>
                      <a:r>
                        <a:rPr lang="en-US" sz="1600" spc="10" dirty="0">
                          <a:effectLst/>
                        </a:rPr>
                        <a:t> </a:t>
                      </a:r>
                      <a:r>
                        <a:rPr lang="en-US" sz="1600" dirty="0">
                          <a:effectLst/>
                        </a:rPr>
                        <a:t>cit</a:t>
                      </a:r>
                      <a:r>
                        <a:rPr lang="en-US" sz="1600" spc="5" dirty="0">
                          <a:effectLst/>
                        </a:rPr>
                        <a:t>e</a:t>
                      </a:r>
                      <a:r>
                        <a:rPr lang="en-US" sz="1600" dirty="0">
                          <a:effectLst/>
                        </a:rPr>
                        <a:t>d</a:t>
                      </a:r>
                      <a:r>
                        <a:rPr lang="en-US" sz="1600" spc="10" dirty="0">
                          <a:effectLst/>
                        </a:rPr>
                        <a:t> </a:t>
                      </a:r>
                      <a:r>
                        <a:rPr lang="en-US" sz="1600" dirty="0">
                          <a:effectLst/>
                        </a:rPr>
                        <a:t>in</a:t>
                      </a:r>
                      <a:r>
                        <a:rPr lang="en-US" sz="1600" spc="10" dirty="0">
                          <a:effectLst/>
                        </a:rPr>
                        <a:t> </a:t>
                      </a:r>
                      <a:r>
                        <a:rPr lang="en-US" sz="1600" dirty="0">
                          <a:effectLst/>
                        </a:rPr>
                        <a:t>t</a:t>
                      </a:r>
                      <a:r>
                        <a:rPr lang="en-US" sz="1600" spc="5" dirty="0">
                          <a:effectLst/>
                        </a:rPr>
                        <a:t>h</a:t>
                      </a:r>
                      <a:r>
                        <a:rPr lang="en-US" sz="1600" dirty="0">
                          <a:effectLst/>
                        </a:rPr>
                        <a:t>e</a:t>
                      </a:r>
                      <a:r>
                        <a:rPr lang="en-US" sz="1600" spc="10" dirty="0">
                          <a:effectLst/>
                        </a:rPr>
                        <a:t> </a:t>
                      </a:r>
                      <a:r>
                        <a:rPr lang="en-US" sz="1600" dirty="0">
                          <a:effectLst/>
                        </a:rPr>
                        <a:t>l</a:t>
                      </a:r>
                      <a:r>
                        <a:rPr lang="en-US" sz="1600" spc="-5" dirty="0">
                          <a:effectLst/>
                        </a:rPr>
                        <a:t>i</a:t>
                      </a:r>
                      <a:r>
                        <a:rPr lang="en-US" sz="1600" dirty="0">
                          <a:effectLst/>
                        </a:rPr>
                        <a:t>st</a:t>
                      </a:r>
                      <a:r>
                        <a:rPr lang="en-US" sz="1600" spc="10" dirty="0">
                          <a:effectLst/>
                        </a:rPr>
                        <a:t> </a:t>
                      </a:r>
                      <a:r>
                        <a:rPr lang="en-US" sz="1600" spc="5" dirty="0">
                          <a:effectLst/>
                        </a:rPr>
                        <a:t>o</a:t>
                      </a:r>
                      <a:r>
                        <a:rPr lang="en-US" sz="1600" dirty="0">
                          <a:effectLst/>
                        </a:rPr>
                        <a:t>f</a:t>
                      </a:r>
                      <a:r>
                        <a:rPr lang="en-US" sz="1600" spc="20" dirty="0">
                          <a:effectLst/>
                        </a:rPr>
                        <a:t> </a:t>
                      </a:r>
                      <a:r>
                        <a:rPr lang="en-US" sz="1600" dirty="0">
                          <a:effectLst/>
                        </a:rPr>
                        <a:t>s</a:t>
                      </a:r>
                      <a:r>
                        <a:rPr lang="en-US" sz="1600" spc="5" dirty="0">
                          <a:effectLst/>
                        </a:rPr>
                        <a:t>ou</a:t>
                      </a:r>
                      <a:r>
                        <a:rPr lang="en-US" sz="1600" dirty="0">
                          <a:effectLst/>
                        </a:rPr>
                        <a:t>rces</a:t>
                      </a:r>
                      <a:r>
                        <a:rPr lang="en-US" sz="1600" spc="10" dirty="0">
                          <a:effectLst/>
                        </a:rPr>
                        <a:t> </a:t>
                      </a:r>
                      <a:r>
                        <a:rPr lang="en-US" sz="1600" dirty="0">
                          <a:effectLst/>
                        </a:rPr>
                        <a:t>c</a:t>
                      </a:r>
                      <a:r>
                        <a:rPr lang="en-US" sz="1600" spc="-5" dirty="0">
                          <a:effectLst/>
                        </a:rPr>
                        <a:t>o</a:t>
                      </a:r>
                      <a:r>
                        <a:rPr lang="en-US" sz="1600" spc="5" dirty="0">
                          <a:effectLst/>
                        </a:rPr>
                        <a:t>n</a:t>
                      </a:r>
                      <a:r>
                        <a:rPr lang="en-US" sz="1600" dirty="0">
                          <a:effectLst/>
                        </a:rPr>
                        <a:t>s</a:t>
                      </a:r>
                      <a:r>
                        <a:rPr lang="en-US" sz="1600" spc="5" dirty="0">
                          <a:effectLst/>
                        </a:rPr>
                        <a:t>u</a:t>
                      </a:r>
                      <a:r>
                        <a:rPr lang="en-US" sz="1600" dirty="0">
                          <a:effectLst/>
                        </a:rPr>
                        <a:t>lt</a:t>
                      </a:r>
                      <a:r>
                        <a:rPr lang="en-US" sz="1600" spc="-5" dirty="0">
                          <a:effectLst/>
                        </a:rPr>
                        <a:t>e</a:t>
                      </a:r>
                      <a:r>
                        <a:rPr lang="en-US" sz="1600" spc="5" dirty="0">
                          <a:effectLst/>
                        </a:rPr>
                        <a:t>d</a:t>
                      </a:r>
                      <a:r>
                        <a:rPr lang="en-US" sz="1600" dirty="0">
                          <a:effectLst/>
                        </a:rPr>
                        <a:t>,</a:t>
                      </a:r>
                      <a:r>
                        <a:rPr lang="en-US" sz="1600" spc="10" dirty="0">
                          <a:effectLst/>
                        </a:rPr>
                        <a:t> </a:t>
                      </a:r>
                      <a:r>
                        <a:rPr lang="en-US" sz="1600" dirty="0">
                          <a:effectLst/>
                        </a:rPr>
                        <a:t>incl</a:t>
                      </a:r>
                      <a:r>
                        <a:rPr lang="en-US" sz="1600" spc="5" dirty="0">
                          <a:effectLst/>
                        </a:rPr>
                        <a:t>ud</a:t>
                      </a:r>
                      <a:r>
                        <a:rPr lang="en-US" sz="1600" dirty="0">
                          <a:effectLst/>
                        </a:rPr>
                        <a:t>ing </a:t>
                      </a:r>
                      <a:r>
                        <a:rPr lang="en-US" sz="1600" spc="5" dirty="0">
                          <a:effectLst/>
                        </a:rPr>
                        <a:t>ne</a:t>
                      </a:r>
                      <a:r>
                        <a:rPr lang="en-US" sz="1600" spc="-15" dirty="0">
                          <a:effectLst/>
                        </a:rPr>
                        <a:t>w</a:t>
                      </a:r>
                      <a:r>
                        <a:rPr lang="en-US" sz="1600" dirty="0">
                          <a:effectLst/>
                        </a:rPr>
                        <a:t>s</a:t>
                      </a:r>
                      <a:r>
                        <a:rPr lang="en-US" sz="1600" spc="5" dirty="0">
                          <a:effectLst/>
                        </a:rPr>
                        <a:t>pape</a:t>
                      </a:r>
                      <a:r>
                        <a:rPr lang="en-US" sz="1600" dirty="0">
                          <a:effectLst/>
                        </a:rPr>
                        <a:t>rs,</a:t>
                      </a:r>
                      <a:r>
                        <a:rPr lang="en-US" sz="1600" spc="10" dirty="0">
                          <a:effectLst/>
                        </a:rPr>
                        <a:t> </a:t>
                      </a:r>
                      <a:r>
                        <a:rPr lang="en-US" sz="1600" spc="-5" dirty="0">
                          <a:effectLst/>
                        </a:rPr>
                        <a:t>m</a:t>
                      </a:r>
                      <a:r>
                        <a:rPr lang="en-US" sz="1600" spc="5" dirty="0">
                          <a:effectLst/>
                        </a:rPr>
                        <a:t>a</a:t>
                      </a:r>
                      <a:r>
                        <a:rPr lang="en-US" sz="1600" spc="-5" dirty="0">
                          <a:effectLst/>
                        </a:rPr>
                        <a:t>g</a:t>
                      </a:r>
                      <a:r>
                        <a:rPr lang="en-US" sz="1600" spc="5" dirty="0">
                          <a:effectLst/>
                        </a:rPr>
                        <a:t>a</a:t>
                      </a:r>
                      <a:r>
                        <a:rPr lang="en-US" sz="1600" spc="-10" dirty="0">
                          <a:effectLst/>
                        </a:rPr>
                        <a:t>z</a:t>
                      </a:r>
                      <a:r>
                        <a:rPr lang="en-US" sz="1600" dirty="0">
                          <a:effectLst/>
                        </a:rPr>
                        <a:t>in</a:t>
                      </a:r>
                      <a:r>
                        <a:rPr lang="en-US" sz="1600" spc="5" dirty="0">
                          <a:effectLst/>
                        </a:rPr>
                        <a:t>e</a:t>
                      </a:r>
                      <a:r>
                        <a:rPr lang="en-US" sz="1600" dirty="0">
                          <a:effectLst/>
                        </a:rPr>
                        <a:t>s,</a:t>
                      </a:r>
                      <a:r>
                        <a:rPr lang="en-US" sz="1600" spc="10" dirty="0">
                          <a:effectLst/>
                        </a:rPr>
                        <a:t> </a:t>
                      </a:r>
                      <a:r>
                        <a:rPr lang="en-US" sz="1600" spc="5" dirty="0">
                          <a:effectLst/>
                        </a:rPr>
                        <a:t>po</a:t>
                      </a:r>
                      <a:r>
                        <a:rPr lang="en-US" sz="1600" dirty="0">
                          <a:effectLst/>
                        </a:rPr>
                        <a:t>l</a:t>
                      </a:r>
                      <a:r>
                        <a:rPr lang="en-US" sz="1600" spc="-5" dirty="0">
                          <a:effectLst/>
                        </a:rPr>
                        <a:t>i</a:t>
                      </a:r>
                      <a:r>
                        <a:rPr lang="en-US" sz="1600" dirty="0">
                          <a:effectLst/>
                        </a:rPr>
                        <a:t>cy </a:t>
                      </a:r>
                      <a:r>
                        <a:rPr lang="en-US" sz="1600" spc="5" dirty="0">
                          <a:effectLst/>
                        </a:rPr>
                        <a:t>do</a:t>
                      </a:r>
                      <a:r>
                        <a:rPr lang="en-US" sz="1600" dirty="0">
                          <a:effectLst/>
                        </a:rPr>
                        <a:t>c</a:t>
                      </a:r>
                      <a:r>
                        <a:rPr lang="en-US" sz="1600" spc="5" dirty="0">
                          <a:effectLst/>
                        </a:rPr>
                        <a:t>u</a:t>
                      </a:r>
                      <a:r>
                        <a:rPr lang="en-US" sz="1600" spc="-5" dirty="0">
                          <a:effectLst/>
                        </a:rPr>
                        <a:t>m</a:t>
                      </a:r>
                      <a:r>
                        <a:rPr lang="en-US" sz="1600" spc="5" dirty="0">
                          <a:effectLst/>
                        </a:rPr>
                        <a:t>en</a:t>
                      </a:r>
                      <a:r>
                        <a:rPr lang="en-US" sz="1600" dirty="0">
                          <a:effectLst/>
                        </a:rPr>
                        <a:t>t</a:t>
                      </a:r>
                      <a:r>
                        <a:rPr lang="en-US" sz="1600" spc="-10" dirty="0">
                          <a:effectLst/>
                        </a:rPr>
                        <a:t>s</a:t>
                      </a:r>
                      <a:r>
                        <a:rPr lang="en-US" sz="1600" dirty="0">
                          <a:effectLst/>
                        </a:rPr>
                        <a:t>,</a:t>
                      </a:r>
                      <a:r>
                        <a:rPr lang="en-US" sz="1600" spc="10" dirty="0">
                          <a:effectLst/>
                        </a:rPr>
                        <a:t> </a:t>
                      </a:r>
                      <a:r>
                        <a:rPr lang="en-US" sz="1600" dirty="0">
                          <a:effectLst/>
                        </a:rPr>
                        <a:t>t</a:t>
                      </a:r>
                      <a:r>
                        <a:rPr lang="en-US" sz="1600" spc="5" dirty="0">
                          <a:effectLst/>
                        </a:rPr>
                        <a:t>u</a:t>
                      </a:r>
                      <a:r>
                        <a:rPr lang="en-US" sz="1600" dirty="0">
                          <a:effectLst/>
                        </a:rPr>
                        <a:t>t</a:t>
                      </a:r>
                      <a:r>
                        <a:rPr lang="en-US" sz="1600" spc="5" dirty="0">
                          <a:effectLst/>
                        </a:rPr>
                        <a:t>o</a:t>
                      </a:r>
                      <a:r>
                        <a:rPr lang="en-US" sz="1600" dirty="0">
                          <a:effectLst/>
                        </a:rPr>
                        <a:t>r</a:t>
                      </a:r>
                      <a:r>
                        <a:rPr lang="en-US" sz="1600" spc="-5" dirty="0">
                          <a:effectLst/>
                        </a:rPr>
                        <a:t>i</a:t>
                      </a:r>
                      <a:r>
                        <a:rPr lang="en-US" sz="1600" spc="5" dirty="0">
                          <a:effectLst/>
                        </a:rPr>
                        <a:t>a</a:t>
                      </a:r>
                      <a:r>
                        <a:rPr lang="en-US" sz="1600" dirty="0">
                          <a:effectLst/>
                        </a:rPr>
                        <a:t>l</a:t>
                      </a:r>
                      <a:r>
                        <a:rPr lang="en-US" sz="1600" spc="10" dirty="0">
                          <a:effectLst/>
                        </a:rPr>
                        <a:t> </a:t>
                      </a:r>
                      <a:r>
                        <a:rPr lang="en-US" sz="1600" dirty="0">
                          <a:effectLst/>
                        </a:rPr>
                        <a:t>le</a:t>
                      </a:r>
                      <a:r>
                        <a:rPr lang="en-US" sz="1600" spc="5" dirty="0">
                          <a:effectLst/>
                        </a:rPr>
                        <a:t>t</a:t>
                      </a:r>
                      <a:r>
                        <a:rPr lang="en-US" sz="1600" dirty="0">
                          <a:effectLst/>
                        </a:rPr>
                        <a:t>t</a:t>
                      </a:r>
                      <a:r>
                        <a:rPr lang="en-US" sz="1600" spc="5" dirty="0">
                          <a:effectLst/>
                        </a:rPr>
                        <a:t>e</a:t>
                      </a:r>
                      <a:r>
                        <a:rPr lang="en-US" sz="1600" dirty="0">
                          <a:effectLst/>
                        </a:rPr>
                        <a:t>rs,</a:t>
                      </a:r>
                      <a:r>
                        <a:rPr lang="en-US" sz="1600" spc="10" dirty="0">
                          <a:effectLst/>
                        </a:rPr>
                        <a:t> </a:t>
                      </a:r>
                      <a:r>
                        <a:rPr lang="en-US" sz="1600" dirty="0">
                          <a:effectLst/>
                        </a:rPr>
                        <a:t>s</a:t>
                      </a:r>
                      <a:r>
                        <a:rPr lang="en-US" sz="1600" spc="-10" dirty="0">
                          <a:effectLst/>
                        </a:rPr>
                        <a:t>t</a:t>
                      </a:r>
                      <a:r>
                        <a:rPr lang="en-US" sz="1600" spc="-5" dirty="0">
                          <a:effectLst/>
                        </a:rPr>
                        <a:t>u</a:t>
                      </a:r>
                      <a:r>
                        <a:rPr lang="en-US" sz="1600" spc="5" dirty="0">
                          <a:effectLst/>
                        </a:rPr>
                        <a:t>d</a:t>
                      </a:r>
                      <a:r>
                        <a:rPr lang="en-US" sz="1600" dirty="0">
                          <a:effectLst/>
                        </a:rPr>
                        <a:t>y</a:t>
                      </a:r>
                      <a:r>
                        <a:rPr lang="en-US" sz="1600" spc="10" dirty="0">
                          <a:effectLst/>
                        </a:rPr>
                        <a:t> </a:t>
                      </a:r>
                      <a:r>
                        <a:rPr lang="en-US" sz="1600" spc="-5" dirty="0">
                          <a:effectLst/>
                        </a:rPr>
                        <a:t>g</a:t>
                      </a:r>
                      <a:r>
                        <a:rPr lang="en-US" sz="1600" spc="5" dirty="0">
                          <a:effectLst/>
                        </a:rPr>
                        <a:t>u</a:t>
                      </a:r>
                      <a:r>
                        <a:rPr lang="en-US" sz="1600" dirty="0">
                          <a:effectLst/>
                        </a:rPr>
                        <a:t>id</a:t>
                      </a:r>
                      <a:r>
                        <a:rPr lang="en-US" sz="1600" spc="55" dirty="0">
                          <a:effectLst/>
                        </a:rPr>
                        <a:t>e</a:t>
                      </a:r>
                      <a:r>
                        <a:rPr lang="en-US" sz="1600" dirty="0">
                          <a:effectLst/>
                        </a:rPr>
                        <a:t>s, </a:t>
                      </a:r>
                      <a:r>
                        <a:rPr lang="en-US" sz="1600" spc="5" dirty="0">
                          <a:effectLst/>
                        </a:rPr>
                        <a:t>p</a:t>
                      </a:r>
                      <a:r>
                        <a:rPr lang="en-US" sz="1600" dirty="0">
                          <a:effectLst/>
                        </a:rPr>
                        <a:t>rescr</a:t>
                      </a:r>
                      <a:r>
                        <a:rPr lang="en-US" sz="1600" spc="-5" dirty="0">
                          <a:effectLst/>
                        </a:rPr>
                        <a:t>i</a:t>
                      </a:r>
                      <a:r>
                        <a:rPr lang="en-US" sz="1600" spc="5" dirty="0">
                          <a:effectLst/>
                        </a:rPr>
                        <a:t>be</a:t>
                      </a:r>
                      <a:r>
                        <a:rPr lang="en-US" sz="1600" dirty="0">
                          <a:effectLst/>
                        </a:rPr>
                        <a:t>d</a:t>
                      </a:r>
                      <a:r>
                        <a:rPr lang="en-US" sz="1600" spc="-5" dirty="0">
                          <a:effectLst/>
                        </a:rPr>
                        <a:t> </a:t>
                      </a:r>
                      <a:r>
                        <a:rPr lang="en-US" sz="1600" spc="5" dirty="0">
                          <a:effectLst/>
                        </a:rPr>
                        <a:t>boo</a:t>
                      </a:r>
                      <a:r>
                        <a:rPr lang="en-US" sz="1600" dirty="0">
                          <a:effectLst/>
                        </a:rPr>
                        <a:t>k</a:t>
                      </a:r>
                      <a:r>
                        <a:rPr lang="en-US" sz="1600" spc="-10" dirty="0">
                          <a:effectLst/>
                        </a:rPr>
                        <a:t>s</a:t>
                      </a:r>
                      <a:r>
                        <a:rPr lang="en-US" sz="1600" dirty="0">
                          <a:effectLst/>
                        </a:rPr>
                        <a:t>,</a:t>
                      </a:r>
                      <a:r>
                        <a:rPr lang="en-US" sz="1600" spc="5" dirty="0">
                          <a:effectLst/>
                        </a:rPr>
                        <a:t> o</a:t>
                      </a:r>
                      <a:r>
                        <a:rPr lang="en-US" sz="1600" spc="-10" dirty="0">
                          <a:effectLst/>
                        </a:rPr>
                        <a:t>t</a:t>
                      </a:r>
                      <a:r>
                        <a:rPr lang="en-US" sz="1600" spc="5" dirty="0">
                          <a:effectLst/>
                        </a:rPr>
                        <a:t>h</a:t>
                      </a:r>
                      <a:r>
                        <a:rPr lang="en-US" sz="1600" spc="-5" dirty="0">
                          <a:effectLst/>
                        </a:rPr>
                        <a:t>e</a:t>
                      </a:r>
                      <a:r>
                        <a:rPr lang="en-US" sz="1600" dirty="0">
                          <a:effectLst/>
                        </a:rPr>
                        <a:t>r st</a:t>
                      </a:r>
                      <a:r>
                        <a:rPr lang="en-US" sz="1600" spc="5" dirty="0">
                          <a:effectLst/>
                        </a:rPr>
                        <a:t>ud</a:t>
                      </a:r>
                      <a:r>
                        <a:rPr lang="en-US" sz="1600" dirty="0">
                          <a:effectLst/>
                        </a:rPr>
                        <a:t>y</a:t>
                      </a:r>
                      <a:r>
                        <a:rPr lang="en-US" sz="1600" spc="-10" dirty="0">
                          <a:effectLst/>
                        </a:rPr>
                        <a:t> </a:t>
                      </a:r>
                      <a:r>
                        <a:rPr lang="en-US" sz="1600" spc="10" dirty="0">
                          <a:effectLst/>
                        </a:rPr>
                        <a:t>m</a:t>
                      </a:r>
                      <a:r>
                        <a:rPr lang="en-US" sz="1600" spc="5" dirty="0">
                          <a:effectLst/>
                        </a:rPr>
                        <a:t>a</a:t>
                      </a:r>
                      <a:r>
                        <a:rPr lang="en-US" sz="1600" spc="-10" dirty="0">
                          <a:effectLst/>
                        </a:rPr>
                        <a:t>t</a:t>
                      </a:r>
                      <a:r>
                        <a:rPr lang="en-US" sz="1600" spc="5" dirty="0">
                          <a:effectLst/>
                        </a:rPr>
                        <a:t>e</a:t>
                      </a:r>
                      <a:r>
                        <a:rPr lang="en-US" sz="1600" dirty="0">
                          <a:effectLst/>
                        </a:rPr>
                        <a:t>r</a:t>
                      </a:r>
                      <a:r>
                        <a:rPr lang="en-US" sz="1600" spc="-5" dirty="0">
                          <a:effectLst/>
                        </a:rPr>
                        <a:t>i</a:t>
                      </a:r>
                      <a:r>
                        <a:rPr lang="en-US" sz="1600" spc="5" dirty="0">
                          <a:effectLst/>
                        </a:rPr>
                        <a:t>a</a:t>
                      </a:r>
                      <a:r>
                        <a:rPr lang="en-US" sz="1600" dirty="0">
                          <a:effectLst/>
                        </a:rPr>
                        <a:t>l </a:t>
                      </a:r>
                      <a:r>
                        <a:rPr lang="en-US" sz="1600" spc="5" dirty="0">
                          <a:effectLst/>
                        </a:rPr>
                        <a:t>a</a:t>
                      </a:r>
                      <a:r>
                        <a:rPr lang="en-US" sz="1600" spc="-5" dirty="0">
                          <a:effectLst/>
                        </a:rPr>
                        <a:t>n</a:t>
                      </a:r>
                      <a:r>
                        <a:rPr lang="en-US" sz="1600" dirty="0">
                          <a:effectLst/>
                        </a:rPr>
                        <a:t>d</a:t>
                      </a:r>
                      <a:r>
                        <a:rPr lang="en-US" sz="1600" spc="5" dirty="0">
                          <a:effectLst/>
                        </a:rPr>
                        <a:t> </a:t>
                      </a:r>
                      <a:r>
                        <a:rPr lang="en-US" sz="1600" spc="-5" dirty="0">
                          <a:effectLst/>
                        </a:rPr>
                        <a:t>pe</a:t>
                      </a:r>
                      <a:r>
                        <a:rPr lang="en-US" sz="1600" spc="5" dirty="0">
                          <a:effectLst/>
                        </a:rPr>
                        <a:t>op</a:t>
                      </a:r>
                      <a:r>
                        <a:rPr lang="en-US" sz="1600" dirty="0">
                          <a:effectLst/>
                        </a:rPr>
                        <a:t>le</a:t>
                      </a:r>
                      <a:r>
                        <a:rPr lang="en-US" sz="1600" spc="5" dirty="0">
                          <a:effectLst/>
                        </a:rPr>
                        <a:t> </a:t>
                      </a:r>
                      <a:r>
                        <a:rPr lang="en-US" sz="1600" spc="-10" dirty="0">
                          <a:effectLst/>
                        </a:rPr>
                        <a:t>y</a:t>
                      </a:r>
                      <a:r>
                        <a:rPr lang="en-US" sz="1600" spc="5" dirty="0">
                          <a:effectLst/>
                        </a:rPr>
                        <a:t>o</a:t>
                      </a:r>
                      <a:r>
                        <a:rPr lang="en-US" sz="1600" dirty="0">
                          <a:effectLst/>
                        </a:rPr>
                        <a:t>u</a:t>
                      </a:r>
                      <a:r>
                        <a:rPr lang="en-US" sz="1600" spc="5" dirty="0">
                          <a:effectLst/>
                        </a:rPr>
                        <a:t> </a:t>
                      </a:r>
                      <a:r>
                        <a:rPr lang="en-US" sz="1600" dirty="0">
                          <a:effectLst/>
                        </a:rPr>
                        <a:t>c</a:t>
                      </a:r>
                      <a:r>
                        <a:rPr lang="en-US" sz="1600" spc="-5" dirty="0">
                          <a:effectLst/>
                        </a:rPr>
                        <a:t>o</a:t>
                      </a:r>
                      <a:r>
                        <a:rPr lang="en-US" sz="1600" spc="5" dirty="0">
                          <a:effectLst/>
                        </a:rPr>
                        <a:t>n</a:t>
                      </a:r>
                      <a:r>
                        <a:rPr lang="en-US" sz="1600" dirty="0">
                          <a:effectLst/>
                        </a:rPr>
                        <a:t>s</a:t>
                      </a:r>
                      <a:r>
                        <a:rPr lang="en-US" sz="1600" spc="5" dirty="0">
                          <a:effectLst/>
                        </a:rPr>
                        <a:t>u</a:t>
                      </a:r>
                      <a:r>
                        <a:rPr lang="en-US" sz="1600" dirty="0">
                          <a:effectLst/>
                        </a:rPr>
                        <a:t>l</a:t>
                      </a:r>
                      <a:r>
                        <a:rPr lang="en-US" sz="1600" spc="25" dirty="0">
                          <a:effectLst/>
                        </a:rPr>
                        <a:t>t</a:t>
                      </a:r>
                      <a:r>
                        <a:rPr lang="en-US" sz="1600" spc="5" dirty="0">
                          <a:effectLst/>
                        </a:rPr>
                        <a:t>ed</a:t>
                      </a:r>
                      <a:r>
                        <a:rPr lang="en-US" sz="1600" dirty="0" smtClean="0">
                          <a:effectLst/>
                        </a:rPr>
                        <a:t>.</a:t>
                      </a:r>
                    </a:p>
                    <a:p>
                      <a:pPr marL="293370" marR="26035" indent="-228600" algn="just">
                        <a:lnSpc>
                          <a:spcPct val="115000"/>
                        </a:lnSpc>
                        <a:spcAft>
                          <a:spcPts val="0"/>
                        </a:spcAft>
                      </a:pPr>
                      <a:endParaRPr lang="en-GB" sz="1600" dirty="0">
                        <a:effectLst/>
                      </a:endParaRPr>
                    </a:p>
                    <a:p>
                      <a:pPr marL="293370" marR="25400" indent="-228600" algn="just">
                        <a:lnSpc>
                          <a:spcPct val="99000"/>
                        </a:lnSpc>
                        <a:spcAft>
                          <a:spcPts val="0"/>
                        </a:spcAft>
                      </a:pPr>
                      <a:r>
                        <a:rPr lang="en-US" sz="1600" spc="5" dirty="0">
                          <a:effectLst/>
                        </a:rPr>
                        <a:t>4</a:t>
                      </a:r>
                      <a:r>
                        <a:rPr lang="en-US" sz="1600" dirty="0">
                          <a:effectLst/>
                        </a:rPr>
                        <a:t>.</a:t>
                      </a:r>
                      <a:r>
                        <a:rPr lang="en-US" sz="1600" spc="250" dirty="0">
                          <a:effectLst/>
                        </a:rPr>
                        <a:t> </a:t>
                      </a:r>
                      <a:r>
                        <a:rPr lang="en-US" sz="1600" spc="10" dirty="0">
                          <a:effectLst/>
                        </a:rPr>
                        <a:t>T</a:t>
                      </a:r>
                      <a:r>
                        <a:rPr lang="en-US" sz="1600" spc="-5" dirty="0">
                          <a:effectLst/>
                        </a:rPr>
                        <a:t>h</a:t>
                      </a:r>
                      <a:r>
                        <a:rPr lang="en-US" sz="1600" dirty="0">
                          <a:effectLst/>
                        </a:rPr>
                        <a:t>e</a:t>
                      </a:r>
                      <a:r>
                        <a:rPr lang="en-US" sz="1600" spc="10" dirty="0">
                          <a:effectLst/>
                        </a:rPr>
                        <a:t> </a:t>
                      </a:r>
                      <a:r>
                        <a:rPr lang="en-US" sz="1600" dirty="0">
                          <a:effectLst/>
                        </a:rPr>
                        <a:t>c</a:t>
                      </a:r>
                      <a:r>
                        <a:rPr lang="en-US" sz="1600" spc="5" dirty="0">
                          <a:effectLst/>
                        </a:rPr>
                        <a:t>o</a:t>
                      </a:r>
                      <a:r>
                        <a:rPr lang="en-US" sz="1600" dirty="0">
                          <a:effectLst/>
                        </a:rPr>
                        <a:t>r</a:t>
                      </a:r>
                      <a:r>
                        <a:rPr lang="en-US" sz="1600" spc="-5" dirty="0">
                          <a:effectLst/>
                        </a:rPr>
                        <a:t>r</a:t>
                      </a:r>
                      <a:r>
                        <a:rPr lang="en-US" sz="1600" spc="5" dirty="0">
                          <a:effectLst/>
                        </a:rPr>
                        <a:t>e</a:t>
                      </a:r>
                      <a:r>
                        <a:rPr lang="en-US" sz="1600" dirty="0">
                          <a:effectLst/>
                        </a:rPr>
                        <a:t>ct r</a:t>
                      </a:r>
                      <a:r>
                        <a:rPr lang="en-US" sz="1600" spc="-10" dirty="0">
                          <a:effectLst/>
                        </a:rPr>
                        <a:t>e</a:t>
                      </a:r>
                      <a:r>
                        <a:rPr lang="en-US" sz="1600" spc="15" dirty="0">
                          <a:effectLst/>
                        </a:rPr>
                        <a:t>f</a:t>
                      </a:r>
                      <a:r>
                        <a:rPr lang="en-US" sz="1600" spc="5" dirty="0">
                          <a:effectLst/>
                        </a:rPr>
                        <a:t>e</a:t>
                      </a:r>
                      <a:r>
                        <a:rPr lang="en-US" sz="1600" dirty="0">
                          <a:effectLst/>
                        </a:rPr>
                        <a:t>r</a:t>
                      </a:r>
                      <a:r>
                        <a:rPr lang="en-US" sz="1600" spc="-10" dirty="0">
                          <a:effectLst/>
                        </a:rPr>
                        <a:t>e</a:t>
                      </a:r>
                      <a:r>
                        <a:rPr lang="en-US" sz="1600" spc="5" dirty="0">
                          <a:effectLst/>
                        </a:rPr>
                        <a:t>n</a:t>
                      </a:r>
                      <a:r>
                        <a:rPr lang="en-US" sz="1600" dirty="0">
                          <a:effectLst/>
                        </a:rPr>
                        <a:t>ce t</a:t>
                      </a:r>
                      <a:r>
                        <a:rPr lang="en-US" sz="1600" spc="5" dirty="0">
                          <a:effectLst/>
                        </a:rPr>
                        <a:t>e</a:t>
                      </a:r>
                      <a:r>
                        <a:rPr lang="en-US" sz="1600" dirty="0">
                          <a:effectLst/>
                        </a:rPr>
                        <a:t>c</a:t>
                      </a:r>
                      <a:r>
                        <a:rPr lang="en-US" sz="1600" spc="-5" dirty="0">
                          <a:effectLst/>
                        </a:rPr>
                        <a:t>h</a:t>
                      </a:r>
                      <a:r>
                        <a:rPr lang="en-US" sz="1600" spc="5" dirty="0">
                          <a:effectLst/>
                        </a:rPr>
                        <a:t>n</a:t>
                      </a:r>
                      <a:r>
                        <a:rPr lang="en-US" sz="1600" dirty="0">
                          <a:effectLst/>
                        </a:rPr>
                        <a:t>i</a:t>
                      </a:r>
                      <a:r>
                        <a:rPr lang="en-US" sz="1600" spc="-10" dirty="0">
                          <a:effectLst/>
                        </a:rPr>
                        <a:t>q</a:t>
                      </a:r>
                      <a:r>
                        <a:rPr lang="en-US" sz="1600" spc="5" dirty="0">
                          <a:effectLst/>
                        </a:rPr>
                        <a:t>ue</a:t>
                      </a:r>
                      <a:r>
                        <a:rPr lang="en-US" sz="1600" dirty="0">
                          <a:effectLst/>
                        </a:rPr>
                        <a:t>s</a:t>
                      </a:r>
                      <a:r>
                        <a:rPr lang="en-US" sz="1600" spc="10" dirty="0">
                          <a:effectLst/>
                        </a:rPr>
                        <a:t> </a:t>
                      </a:r>
                      <a:r>
                        <a:rPr lang="en-US" sz="1600" spc="5" dirty="0">
                          <a:effectLst/>
                        </a:rPr>
                        <a:t>a</a:t>
                      </a:r>
                      <a:r>
                        <a:rPr lang="en-US" sz="1600" dirty="0">
                          <a:effectLst/>
                        </a:rPr>
                        <a:t>re </a:t>
                      </a:r>
                      <a:r>
                        <a:rPr lang="en-US" sz="1600" spc="5" dirty="0">
                          <a:effectLst/>
                        </a:rPr>
                        <a:t>u</a:t>
                      </a:r>
                      <a:r>
                        <a:rPr lang="en-US" sz="1600" spc="-10" dirty="0">
                          <a:effectLst/>
                        </a:rPr>
                        <a:t>s</a:t>
                      </a:r>
                      <a:r>
                        <a:rPr lang="en-US" sz="1600" spc="5" dirty="0">
                          <a:effectLst/>
                        </a:rPr>
                        <a:t>e</a:t>
                      </a:r>
                      <a:r>
                        <a:rPr lang="en-US" sz="1600" dirty="0">
                          <a:effectLst/>
                        </a:rPr>
                        <a:t>d in</a:t>
                      </a:r>
                      <a:r>
                        <a:rPr lang="en-US" sz="1600" spc="10" dirty="0">
                          <a:effectLst/>
                        </a:rPr>
                        <a:t> </a:t>
                      </a:r>
                      <a:r>
                        <a:rPr lang="en-US" sz="1600" dirty="0">
                          <a:effectLst/>
                        </a:rPr>
                        <a:t>t</a:t>
                      </a:r>
                      <a:r>
                        <a:rPr lang="en-US" sz="1600" spc="-5" dirty="0">
                          <a:effectLst/>
                        </a:rPr>
                        <a:t>h</a:t>
                      </a:r>
                      <a:r>
                        <a:rPr lang="en-US" sz="1600" dirty="0">
                          <a:effectLst/>
                        </a:rPr>
                        <a:t>e </a:t>
                      </a:r>
                      <a:r>
                        <a:rPr lang="en-US" sz="1600" spc="5" dirty="0">
                          <a:effectLst/>
                        </a:rPr>
                        <a:t>po</a:t>
                      </a:r>
                      <a:r>
                        <a:rPr lang="en-US" sz="1600" dirty="0">
                          <a:effectLst/>
                        </a:rPr>
                        <a:t>r</a:t>
                      </a:r>
                      <a:r>
                        <a:rPr lang="en-US" sz="1600" spc="-15" dirty="0">
                          <a:effectLst/>
                        </a:rPr>
                        <a:t>t</a:t>
                      </a:r>
                      <a:r>
                        <a:rPr lang="en-US" sz="1600" spc="15" dirty="0">
                          <a:effectLst/>
                        </a:rPr>
                        <a:t>f</a:t>
                      </a:r>
                      <a:r>
                        <a:rPr lang="en-US" sz="1600" spc="5" dirty="0">
                          <a:effectLst/>
                        </a:rPr>
                        <a:t>o</a:t>
                      </a:r>
                      <a:r>
                        <a:rPr lang="en-US" sz="1600" dirty="0">
                          <a:effectLst/>
                        </a:rPr>
                        <a:t>l</a:t>
                      </a:r>
                      <a:r>
                        <a:rPr lang="en-US" sz="1600" spc="-5" dirty="0">
                          <a:effectLst/>
                        </a:rPr>
                        <a:t>i</a:t>
                      </a:r>
                      <a:r>
                        <a:rPr lang="en-US" sz="1600" dirty="0">
                          <a:effectLst/>
                        </a:rPr>
                        <a:t>o</a:t>
                      </a:r>
                      <a:r>
                        <a:rPr lang="en-US" sz="1600" spc="40" dirty="0">
                          <a:effectLst/>
                        </a:rPr>
                        <a:t> </a:t>
                      </a:r>
                      <a:r>
                        <a:rPr lang="en-US" sz="1600" spc="5" dirty="0">
                          <a:effectLst/>
                        </a:rPr>
                        <a:t>a</a:t>
                      </a:r>
                      <a:r>
                        <a:rPr lang="en-US" sz="1600" dirty="0">
                          <a:effectLst/>
                        </a:rPr>
                        <a:t>nd</a:t>
                      </a:r>
                      <a:r>
                        <a:rPr lang="en-US" sz="1600" spc="10" dirty="0">
                          <a:effectLst/>
                        </a:rPr>
                        <a:t> </a:t>
                      </a:r>
                      <a:r>
                        <a:rPr lang="en-US" sz="1600" spc="-15" dirty="0">
                          <a:effectLst/>
                        </a:rPr>
                        <a:t>i</a:t>
                      </a:r>
                      <a:r>
                        <a:rPr lang="en-US" sz="1600" dirty="0">
                          <a:effectLst/>
                        </a:rPr>
                        <a:t>n</a:t>
                      </a:r>
                      <a:r>
                        <a:rPr lang="en-US" sz="1600" spc="10" dirty="0">
                          <a:effectLst/>
                        </a:rPr>
                        <a:t> </a:t>
                      </a:r>
                      <a:r>
                        <a:rPr lang="en-US" sz="1600" dirty="0">
                          <a:effectLst/>
                        </a:rPr>
                        <a:t>t</a:t>
                      </a:r>
                      <a:r>
                        <a:rPr lang="en-US" sz="1600" spc="-5" dirty="0">
                          <a:effectLst/>
                        </a:rPr>
                        <a:t>h</a:t>
                      </a:r>
                      <a:r>
                        <a:rPr lang="en-US" sz="1600" dirty="0">
                          <a:effectLst/>
                        </a:rPr>
                        <a:t>e</a:t>
                      </a:r>
                      <a:r>
                        <a:rPr lang="en-US" sz="1600" spc="10" dirty="0">
                          <a:effectLst/>
                        </a:rPr>
                        <a:t> </a:t>
                      </a:r>
                      <a:r>
                        <a:rPr lang="en-US" sz="1600" dirty="0">
                          <a:effectLst/>
                        </a:rPr>
                        <a:t>l</a:t>
                      </a:r>
                      <a:r>
                        <a:rPr lang="en-US" sz="1600" spc="-5" dirty="0">
                          <a:effectLst/>
                        </a:rPr>
                        <a:t>i</a:t>
                      </a:r>
                      <a:r>
                        <a:rPr lang="en-US" sz="1600" dirty="0">
                          <a:effectLst/>
                        </a:rPr>
                        <a:t>st </a:t>
                      </a:r>
                      <a:r>
                        <a:rPr lang="en-US" sz="1600" spc="-5" dirty="0">
                          <a:effectLst/>
                        </a:rPr>
                        <a:t>o</a:t>
                      </a:r>
                      <a:r>
                        <a:rPr lang="en-US" sz="1600" dirty="0">
                          <a:effectLst/>
                        </a:rPr>
                        <a:t>f s</a:t>
                      </a:r>
                      <a:r>
                        <a:rPr lang="en-US" sz="1600" spc="5" dirty="0">
                          <a:effectLst/>
                        </a:rPr>
                        <a:t>ou</a:t>
                      </a:r>
                      <a:r>
                        <a:rPr lang="en-US" sz="1600" dirty="0">
                          <a:effectLst/>
                        </a:rPr>
                        <a:t>rces</a:t>
                      </a:r>
                      <a:r>
                        <a:rPr lang="en-US" sz="1600" spc="10" dirty="0">
                          <a:effectLst/>
                        </a:rPr>
                        <a:t> </a:t>
                      </a:r>
                      <a:r>
                        <a:rPr lang="en-US" sz="1600" dirty="0">
                          <a:effectLst/>
                        </a:rPr>
                        <a:t>c</a:t>
                      </a:r>
                      <a:r>
                        <a:rPr lang="en-US" sz="1600" spc="-5" dirty="0">
                          <a:effectLst/>
                        </a:rPr>
                        <a:t>o</a:t>
                      </a:r>
                      <a:r>
                        <a:rPr lang="en-US" sz="1600" spc="5" dirty="0">
                          <a:effectLst/>
                        </a:rPr>
                        <a:t>n</a:t>
                      </a:r>
                      <a:r>
                        <a:rPr lang="en-US" sz="1600" dirty="0">
                          <a:effectLst/>
                        </a:rPr>
                        <a:t>s</a:t>
                      </a:r>
                      <a:r>
                        <a:rPr lang="en-US" sz="1600" spc="5" dirty="0">
                          <a:effectLst/>
                        </a:rPr>
                        <a:t>u</a:t>
                      </a:r>
                      <a:r>
                        <a:rPr lang="en-US" sz="1600" dirty="0">
                          <a:effectLst/>
                        </a:rPr>
                        <a:t>lt</a:t>
                      </a:r>
                      <a:r>
                        <a:rPr lang="en-US" sz="1600" spc="-5" dirty="0">
                          <a:effectLst/>
                        </a:rPr>
                        <a:t>e</a:t>
                      </a:r>
                      <a:r>
                        <a:rPr lang="en-US" sz="1600" dirty="0">
                          <a:effectLst/>
                        </a:rPr>
                        <a:t>d</a:t>
                      </a:r>
                      <a:r>
                        <a:rPr lang="en-US" sz="1600" spc="15" dirty="0">
                          <a:effectLst/>
                        </a:rPr>
                        <a:t> </a:t>
                      </a:r>
                      <a:r>
                        <a:rPr lang="en-US" sz="1600" spc="-5" dirty="0">
                          <a:effectLst/>
                        </a:rPr>
                        <a:t>a</a:t>
                      </a:r>
                      <a:r>
                        <a:rPr lang="en-US" sz="1600" spc="5" dirty="0">
                          <a:effectLst/>
                        </a:rPr>
                        <a:t>n</a:t>
                      </a:r>
                      <a:r>
                        <a:rPr lang="en-US" sz="1600" dirty="0">
                          <a:effectLst/>
                        </a:rPr>
                        <a:t>d</a:t>
                      </a:r>
                      <a:r>
                        <a:rPr lang="en-US" sz="1600" spc="15" dirty="0">
                          <a:effectLst/>
                        </a:rPr>
                        <a:t> </a:t>
                      </a:r>
                      <a:r>
                        <a:rPr lang="en-US" sz="1600" dirty="0">
                          <a:effectLst/>
                        </a:rPr>
                        <a:t>t</a:t>
                      </a:r>
                      <a:r>
                        <a:rPr lang="en-US" sz="1600" spc="-5" dirty="0">
                          <a:effectLst/>
                        </a:rPr>
                        <a:t>h</a:t>
                      </a:r>
                      <a:r>
                        <a:rPr lang="en-US" sz="1600" spc="5" dirty="0">
                          <a:effectLst/>
                        </a:rPr>
                        <a:t>e</a:t>
                      </a:r>
                      <a:r>
                        <a:rPr lang="en-US" sz="1600" dirty="0">
                          <a:effectLst/>
                        </a:rPr>
                        <a:t>y </a:t>
                      </a:r>
                      <a:r>
                        <a:rPr lang="en-US" sz="1600" spc="5" dirty="0">
                          <a:effectLst/>
                        </a:rPr>
                        <a:t>a</a:t>
                      </a:r>
                      <a:r>
                        <a:rPr lang="en-US" sz="1600" dirty="0">
                          <a:effectLst/>
                        </a:rPr>
                        <a:t>re</a:t>
                      </a:r>
                      <a:r>
                        <a:rPr lang="en-US" sz="1600" spc="35" dirty="0">
                          <a:effectLst/>
                        </a:rPr>
                        <a:t> </a:t>
                      </a:r>
                      <a:r>
                        <a:rPr lang="en-US" sz="1600" dirty="0">
                          <a:effectLst/>
                        </a:rPr>
                        <a:t>not</a:t>
                      </a:r>
                      <a:r>
                        <a:rPr lang="en-US" sz="1600" spc="5" dirty="0">
                          <a:effectLst/>
                        </a:rPr>
                        <a:t> n</a:t>
                      </a:r>
                      <a:r>
                        <a:rPr lang="en-US" sz="1600" spc="-5" dirty="0">
                          <a:effectLst/>
                        </a:rPr>
                        <a:t>u</a:t>
                      </a:r>
                      <a:r>
                        <a:rPr lang="en-US" sz="1600" spc="5" dirty="0">
                          <a:effectLst/>
                        </a:rPr>
                        <a:t>mbe</a:t>
                      </a:r>
                      <a:r>
                        <a:rPr lang="en-US" sz="1600" spc="-15" dirty="0">
                          <a:effectLst/>
                        </a:rPr>
                        <a:t>r</a:t>
                      </a:r>
                      <a:r>
                        <a:rPr lang="en-US" sz="1600" spc="5" dirty="0">
                          <a:effectLst/>
                        </a:rPr>
                        <a:t>e</a:t>
                      </a:r>
                      <a:r>
                        <a:rPr lang="en-US" sz="1600" spc="15" dirty="0">
                          <a:effectLst/>
                        </a:rPr>
                        <a:t>d</a:t>
                      </a:r>
                      <a:r>
                        <a:rPr lang="en-US" sz="1600" dirty="0">
                          <a:effectLst/>
                        </a:rPr>
                        <a:t>,</a:t>
                      </a:r>
                      <a:r>
                        <a:rPr lang="en-US" sz="1600" spc="15" dirty="0">
                          <a:effectLst/>
                        </a:rPr>
                        <a:t> </a:t>
                      </a:r>
                      <a:r>
                        <a:rPr lang="en-US" sz="1600" spc="-5" dirty="0">
                          <a:effectLst/>
                        </a:rPr>
                        <a:t>(</a:t>
                      </a:r>
                      <a:r>
                        <a:rPr lang="en-US" sz="1600" dirty="0">
                          <a:effectLst/>
                        </a:rPr>
                        <a:t>C</a:t>
                      </a:r>
                      <a:r>
                        <a:rPr lang="en-US" sz="1600" spc="5" dirty="0">
                          <a:effectLst/>
                        </a:rPr>
                        <a:t>on</a:t>
                      </a:r>
                      <a:r>
                        <a:rPr lang="en-US" sz="1600" spc="-10" dirty="0">
                          <a:effectLst/>
                        </a:rPr>
                        <a:t>s</a:t>
                      </a:r>
                      <a:r>
                        <a:rPr lang="en-US" sz="1600" spc="5" dirty="0">
                          <a:effectLst/>
                        </a:rPr>
                        <a:t>u</a:t>
                      </a:r>
                      <a:r>
                        <a:rPr lang="en-US" sz="1600" dirty="0">
                          <a:effectLst/>
                        </a:rPr>
                        <a:t>lt</a:t>
                      </a:r>
                      <a:r>
                        <a:rPr lang="en-US" sz="1600" spc="15" dirty="0">
                          <a:effectLst/>
                        </a:rPr>
                        <a:t> </a:t>
                      </a:r>
                      <a:r>
                        <a:rPr lang="en-US" sz="1600" dirty="0">
                          <a:effectLst/>
                        </a:rPr>
                        <a:t>T</a:t>
                      </a:r>
                      <a:r>
                        <a:rPr lang="en-US" sz="1600" spc="-10" dirty="0">
                          <a:effectLst/>
                        </a:rPr>
                        <a:t>u</a:t>
                      </a:r>
                      <a:r>
                        <a:rPr lang="en-US" sz="1600" dirty="0">
                          <a:effectLst/>
                        </a:rPr>
                        <a:t>t</a:t>
                      </a:r>
                      <a:r>
                        <a:rPr lang="en-US" sz="1600" spc="5" dirty="0">
                          <a:effectLst/>
                        </a:rPr>
                        <a:t>o</a:t>
                      </a:r>
                      <a:r>
                        <a:rPr lang="en-US" sz="1600" dirty="0">
                          <a:effectLst/>
                        </a:rPr>
                        <a:t>r</a:t>
                      </a:r>
                      <a:r>
                        <a:rPr lang="en-US" sz="1600" spc="-5" dirty="0">
                          <a:effectLst/>
                        </a:rPr>
                        <a:t>i</a:t>
                      </a:r>
                      <a:r>
                        <a:rPr lang="en-US" sz="1600" spc="5" dirty="0">
                          <a:effectLst/>
                        </a:rPr>
                        <a:t>a</a:t>
                      </a:r>
                      <a:r>
                        <a:rPr lang="en-US" sz="1600" dirty="0">
                          <a:effectLst/>
                        </a:rPr>
                        <a:t>l</a:t>
                      </a:r>
                      <a:r>
                        <a:rPr lang="en-US" sz="1600" spc="10" dirty="0">
                          <a:effectLst/>
                        </a:rPr>
                        <a:t> </a:t>
                      </a:r>
                      <a:r>
                        <a:rPr lang="en-US" sz="1600" spc="5" dirty="0">
                          <a:effectLst/>
                        </a:rPr>
                        <a:t>Le</a:t>
                      </a:r>
                      <a:r>
                        <a:rPr lang="en-US" sz="1600" spc="-10" dirty="0">
                          <a:effectLst/>
                        </a:rPr>
                        <a:t>t</a:t>
                      </a:r>
                      <a:r>
                        <a:rPr lang="en-US" sz="1600" dirty="0">
                          <a:effectLst/>
                        </a:rPr>
                        <a:t>t</a:t>
                      </a:r>
                      <a:r>
                        <a:rPr lang="en-US" sz="1600" spc="5" dirty="0">
                          <a:effectLst/>
                        </a:rPr>
                        <a:t>e</a:t>
                      </a:r>
                      <a:r>
                        <a:rPr lang="en-US" sz="1600" dirty="0">
                          <a:effectLst/>
                        </a:rPr>
                        <a:t>r C</a:t>
                      </a:r>
                      <a:r>
                        <a:rPr lang="en-US" sz="1600" spc="-5" dirty="0">
                          <a:effectLst/>
                        </a:rPr>
                        <a:t>M</a:t>
                      </a:r>
                      <a:r>
                        <a:rPr lang="en-US" sz="1600" dirty="0">
                          <a:effectLst/>
                        </a:rPr>
                        <a:t>NA</a:t>
                      </a:r>
                      <a:r>
                        <a:rPr lang="en-US" sz="1600" spc="5" dirty="0">
                          <a:effectLst/>
                        </a:rPr>
                        <a:t>LL</a:t>
                      </a:r>
                      <a:r>
                        <a:rPr lang="en-US" sz="1600" dirty="0">
                          <a:effectLst/>
                        </a:rPr>
                        <a:t>E/</a:t>
                      </a:r>
                      <a:r>
                        <a:rPr lang="en-US" sz="1600" spc="-5" dirty="0">
                          <a:effectLst/>
                        </a:rPr>
                        <a:t>3</a:t>
                      </a:r>
                      <a:r>
                        <a:rPr lang="en-US" sz="1600" spc="5" dirty="0">
                          <a:effectLst/>
                        </a:rPr>
                        <a:t>0</a:t>
                      </a:r>
                      <a:r>
                        <a:rPr lang="en-US" sz="1600" dirty="0">
                          <a:effectLst/>
                        </a:rPr>
                        <a:t>1 f</a:t>
                      </a:r>
                      <a:r>
                        <a:rPr lang="en-US" sz="1600" spc="5" dirty="0">
                          <a:effectLst/>
                        </a:rPr>
                        <a:t>o</a:t>
                      </a:r>
                      <a:r>
                        <a:rPr lang="en-US" sz="1600" dirty="0">
                          <a:effectLst/>
                        </a:rPr>
                        <a:t>r t</a:t>
                      </a:r>
                      <a:r>
                        <a:rPr lang="en-US" sz="1600" spc="-5" dirty="0">
                          <a:effectLst/>
                        </a:rPr>
                        <a:t>h</a:t>
                      </a:r>
                      <a:r>
                        <a:rPr lang="en-US" sz="1600" dirty="0">
                          <a:effectLst/>
                        </a:rPr>
                        <a:t>e</a:t>
                      </a:r>
                      <a:r>
                        <a:rPr lang="en-US" sz="1600" spc="-5" dirty="0">
                          <a:effectLst/>
                        </a:rPr>
                        <a:t> </a:t>
                      </a:r>
                      <a:r>
                        <a:rPr lang="en-US" sz="1600" dirty="0">
                          <a:effectLst/>
                        </a:rPr>
                        <a:t>c</a:t>
                      </a:r>
                      <a:r>
                        <a:rPr lang="en-US" sz="1600" spc="5" dirty="0">
                          <a:effectLst/>
                        </a:rPr>
                        <a:t>o</a:t>
                      </a:r>
                      <a:r>
                        <a:rPr lang="en-US" sz="1600" dirty="0">
                          <a:effectLst/>
                        </a:rPr>
                        <a:t>r</a:t>
                      </a:r>
                      <a:r>
                        <a:rPr lang="en-US" sz="1600" spc="-5" dirty="0">
                          <a:effectLst/>
                        </a:rPr>
                        <a:t>r</a:t>
                      </a:r>
                      <a:r>
                        <a:rPr lang="en-US" sz="1600" spc="5" dirty="0">
                          <a:effectLst/>
                        </a:rPr>
                        <a:t>e</a:t>
                      </a:r>
                      <a:r>
                        <a:rPr lang="en-US" sz="1600" dirty="0">
                          <a:effectLst/>
                        </a:rPr>
                        <a:t>ct</a:t>
                      </a:r>
                      <a:r>
                        <a:rPr lang="en-US" sz="1600" spc="5" dirty="0">
                          <a:effectLst/>
                        </a:rPr>
                        <a:t> </a:t>
                      </a:r>
                      <a:r>
                        <a:rPr lang="en-US" sz="1600" dirty="0">
                          <a:effectLst/>
                        </a:rPr>
                        <a:t>r</a:t>
                      </a:r>
                      <a:r>
                        <a:rPr lang="en-US" sz="1600" spc="-10" dirty="0">
                          <a:effectLst/>
                        </a:rPr>
                        <a:t>e</a:t>
                      </a:r>
                      <a:r>
                        <a:rPr lang="en-US" sz="1600" spc="15" dirty="0">
                          <a:effectLst/>
                        </a:rPr>
                        <a:t>f</a:t>
                      </a:r>
                      <a:r>
                        <a:rPr lang="en-US" sz="1600" spc="5" dirty="0">
                          <a:effectLst/>
                        </a:rPr>
                        <a:t>e</a:t>
                      </a:r>
                      <a:r>
                        <a:rPr lang="en-US" sz="1600" dirty="0">
                          <a:effectLst/>
                        </a:rPr>
                        <a:t>r</a:t>
                      </a:r>
                      <a:r>
                        <a:rPr lang="en-US" sz="1600" spc="-10" dirty="0">
                          <a:effectLst/>
                        </a:rPr>
                        <a:t>e</a:t>
                      </a:r>
                      <a:r>
                        <a:rPr lang="en-US" sz="1600" spc="5" dirty="0">
                          <a:effectLst/>
                        </a:rPr>
                        <a:t>n</a:t>
                      </a:r>
                      <a:r>
                        <a:rPr lang="en-US" sz="1600" dirty="0">
                          <a:effectLst/>
                        </a:rPr>
                        <a:t>ce</a:t>
                      </a:r>
                      <a:r>
                        <a:rPr lang="en-US" sz="1600" spc="-5" dirty="0">
                          <a:effectLst/>
                        </a:rPr>
                        <a:t> </a:t>
                      </a:r>
                      <a:r>
                        <a:rPr lang="en-US" sz="1600" dirty="0">
                          <a:effectLst/>
                        </a:rPr>
                        <a:t>t</a:t>
                      </a:r>
                      <a:r>
                        <a:rPr lang="en-US" sz="1600" spc="20" dirty="0">
                          <a:effectLst/>
                        </a:rPr>
                        <a:t>e</a:t>
                      </a:r>
                      <a:r>
                        <a:rPr lang="en-US" sz="1600" dirty="0">
                          <a:effectLst/>
                        </a:rPr>
                        <a:t>c</a:t>
                      </a:r>
                      <a:r>
                        <a:rPr lang="en-US" sz="1600" spc="-5" dirty="0">
                          <a:effectLst/>
                        </a:rPr>
                        <a:t>h</a:t>
                      </a:r>
                      <a:r>
                        <a:rPr lang="en-US" sz="1600" spc="5" dirty="0">
                          <a:effectLst/>
                        </a:rPr>
                        <a:t>n</a:t>
                      </a:r>
                      <a:r>
                        <a:rPr lang="en-US" sz="1600" dirty="0">
                          <a:effectLst/>
                        </a:rPr>
                        <a:t>i</a:t>
                      </a:r>
                      <a:r>
                        <a:rPr lang="en-US" sz="1600" spc="-10" dirty="0">
                          <a:effectLst/>
                        </a:rPr>
                        <a:t>q</a:t>
                      </a:r>
                      <a:r>
                        <a:rPr lang="en-US" sz="1600" spc="5" dirty="0">
                          <a:effectLst/>
                        </a:rPr>
                        <a:t>ues</a:t>
                      </a:r>
                      <a:r>
                        <a:rPr lang="en-US" sz="1600" dirty="0" smtClean="0">
                          <a:effectLst/>
                        </a:rPr>
                        <a:t>.)</a:t>
                      </a:r>
                    </a:p>
                    <a:p>
                      <a:pPr marL="293370" marR="25400" indent="-228600" algn="just">
                        <a:lnSpc>
                          <a:spcPct val="99000"/>
                        </a:lnSpc>
                        <a:spcAft>
                          <a:spcPts val="0"/>
                        </a:spcAft>
                      </a:pPr>
                      <a:endParaRPr lang="en-GB" sz="1600" dirty="0">
                        <a:effectLst/>
                      </a:endParaRPr>
                    </a:p>
                    <a:p>
                      <a:pPr marL="293370" marR="26035" indent="-228600" algn="just">
                        <a:lnSpc>
                          <a:spcPct val="115000"/>
                        </a:lnSpc>
                        <a:spcBef>
                          <a:spcPts val="10"/>
                        </a:spcBef>
                        <a:spcAft>
                          <a:spcPts val="0"/>
                        </a:spcAft>
                      </a:pPr>
                      <a:r>
                        <a:rPr lang="en-US" sz="1600" spc="5" dirty="0">
                          <a:effectLst/>
                        </a:rPr>
                        <a:t>5</a:t>
                      </a:r>
                      <a:r>
                        <a:rPr lang="en-US" sz="1600" dirty="0">
                          <a:effectLst/>
                        </a:rPr>
                        <a:t>. </a:t>
                      </a:r>
                      <a:r>
                        <a:rPr lang="en-US" sz="1600" spc="15" dirty="0">
                          <a:effectLst/>
                        </a:rPr>
                        <a:t> </a:t>
                      </a:r>
                      <a:r>
                        <a:rPr lang="en-US" sz="1600" dirty="0">
                          <a:effectLst/>
                        </a:rPr>
                        <a:t>A</a:t>
                      </a:r>
                      <a:r>
                        <a:rPr lang="en-US" sz="1600" spc="5" dirty="0">
                          <a:effectLst/>
                        </a:rPr>
                        <a:t>n</a:t>
                      </a:r>
                      <a:r>
                        <a:rPr lang="en-US" sz="1600" dirty="0">
                          <a:effectLst/>
                        </a:rPr>
                        <a:t>y </a:t>
                      </a:r>
                      <a:r>
                        <a:rPr lang="en-US" sz="1600" spc="5" dirty="0">
                          <a:effectLst/>
                        </a:rPr>
                        <a:t>o</a:t>
                      </a:r>
                      <a:r>
                        <a:rPr lang="en-US" sz="1600" dirty="0">
                          <a:effectLst/>
                        </a:rPr>
                        <a:t>t</a:t>
                      </a:r>
                      <a:r>
                        <a:rPr lang="en-US" sz="1600" spc="5" dirty="0">
                          <a:effectLst/>
                        </a:rPr>
                        <a:t>he</a:t>
                      </a:r>
                      <a:r>
                        <a:rPr lang="en-US" sz="1600" dirty="0">
                          <a:effectLst/>
                        </a:rPr>
                        <a:t>r</a:t>
                      </a:r>
                      <a:r>
                        <a:rPr lang="en-US" sz="1600" spc="10" dirty="0">
                          <a:effectLst/>
                        </a:rPr>
                        <a:t> </a:t>
                      </a:r>
                      <a:r>
                        <a:rPr lang="en-US" sz="1600" spc="5" dirty="0">
                          <a:effectLst/>
                        </a:rPr>
                        <a:t>a</a:t>
                      </a:r>
                      <a:r>
                        <a:rPr lang="en-US" sz="1600" dirty="0">
                          <a:effectLst/>
                        </a:rPr>
                        <a:t>s</a:t>
                      </a:r>
                      <a:r>
                        <a:rPr lang="en-US" sz="1600" spc="5" dirty="0">
                          <a:effectLst/>
                        </a:rPr>
                        <a:t>pe</a:t>
                      </a:r>
                      <a:r>
                        <a:rPr lang="en-US" sz="1600" spc="-10" dirty="0">
                          <a:effectLst/>
                        </a:rPr>
                        <a:t>c</a:t>
                      </a:r>
                      <a:r>
                        <a:rPr lang="en-US" sz="1600" dirty="0">
                          <a:effectLst/>
                        </a:rPr>
                        <a:t>ts</a:t>
                      </a:r>
                      <a:r>
                        <a:rPr lang="en-US" sz="1600" spc="15" dirty="0">
                          <a:effectLst/>
                        </a:rPr>
                        <a:t> </a:t>
                      </a:r>
                      <a:r>
                        <a:rPr lang="en-US" sz="1600" dirty="0">
                          <a:effectLst/>
                        </a:rPr>
                        <a:t>rela</a:t>
                      </a:r>
                      <a:r>
                        <a:rPr lang="en-US" sz="1600" spc="5" dirty="0">
                          <a:effectLst/>
                        </a:rPr>
                        <a:t>te</a:t>
                      </a:r>
                      <a:r>
                        <a:rPr lang="en-US" sz="1600" dirty="0">
                          <a:effectLst/>
                        </a:rPr>
                        <a:t>d</a:t>
                      </a:r>
                      <a:r>
                        <a:rPr lang="en-US" sz="1600" spc="15" dirty="0">
                          <a:effectLst/>
                        </a:rPr>
                        <a:t> </a:t>
                      </a:r>
                      <a:r>
                        <a:rPr lang="en-US" sz="1600" spc="-10" dirty="0">
                          <a:effectLst/>
                        </a:rPr>
                        <a:t>t</a:t>
                      </a:r>
                      <a:r>
                        <a:rPr lang="en-US" sz="1600" dirty="0">
                          <a:effectLst/>
                        </a:rPr>
                        <a:t>o</a:t>
                      </a:r>
                      <a:r>
                        <a:rPr lang="en-US" sz="1600" spc="15" dirty="0">
                          <a:effectLst/>
                        </a:rPr>
                        <a:t> </a:t>
                      </a:r>
                      <a:r>
                        <a:rPr lang="en-US" sz="1600" dirty="0">
                          <a:effectLst/>
                        </a:rPr>
                        <a:t>t</a:t>
                      </a:r>
                      <a:r>
                        <a:rPr lang="en-US" sz="1600" spc="5" dirty="0">
                          <a:effectLst/>
                        </a:rPr>
                        <a:t>h</a:t>
                      </a:r>
                      <a:r>
                        <a:rPr lang="en-US" sz="1600" dirty="0">
                          <a:effectLst/>
                        </a:rPr>
                        <a:t>e</a:t>
                      </a:r>
                      <a:r>
                        <a:rPr lang="en-US" sz="1600" spc="15" dirty="0">
                          <a:effectLst/>
                        </a:rPr>
                        <a:t> </a:t>
                      </a:r>
                      <a:r>
                        <a:rPr lang="en-US" sz="1600" spc="-10" dirty="0">
                          <a:effectLst/>
                        </a:rPr>
                        <a:t>t</a:t>
                      </a:r>
                      <a:r>
                        <a:rPr lang="en-US" sz="1600" spc="5" dirty="0">
                          <a:effectLst/>
                        </a:rPr>
                        <a:t>e</a:t>
                      </a:r>
                      <a:r>
                        <a:rPr lang="en-US" sz="1600" dirty="0">
                          <a:effectLst/>
                        </a:rPr>
                        <a:t>c</a:t>
                      </a:r>
                      <a:r>
                        <a:rPr lang="en-US" sz="1600" spc="-5" dirty="0">
                          <a:effectLst/>
                        </a:rPr>
                        <a:t>h</a:t>
                      </a:r>
                      <a:r>
                        <a:rPr lang="en-US" sz="1600" spc="5" dirty="0">
                          <a:effectLst/>
                        </a:rPr>
                        <a:t>n</a:t>
                      </a:r>
                      <a:r>
                        <a:rPr lang="en-US" sz="1600" dirty="0">
                          <a:effectLst/>
                        </a:rPr>
                        <a:t>ical</a:t>
                      </a:r>
                      <a:r>
                        <a:rPr lang="en-US" sz="1600" spc="10" dirty="0">
                          <a:effectLst/>
                        </a:rPr>
                        <a:t> </a:t>
                      </a:r>
                      <a:r>
                        <a:rPr lang="en-US" sz="1600" spc="-5" dirty="0">
                          <a:effectLst/>
                        </a:rPr>
                        <a:t>a</a:t>
                      </a:r>
                      <a:r>
                        <a:rPr lang="en-US" sz="1600" spc="5" dirty="0">
                          <a:effectLst/>
                        </a:rPr>
                        <a:t>n</a:t>
                      </a:r>
                      <a:r>
                        <a:rPr lang="en-US" sz="1600" dirty="0">
                          <a:effectLst/>
                        </a:rPr>
                        <a:t>d</a:t>
                      </a:r>
                      <a:r>
                        <a:rPr lang="en-US" sz="1600" spc="15" dirty="0">
                          <a:effectLst/>
                        </a:rPr>
                        <a:t> </a:t>
                      </a:r>
                      <a:r>
                        <a:rPr lang="en-US" sz="1600" spc="5" dirty="0">
                          <a:effectLst/>
                        </a:rPr>
                        <a:t>a</a:t>
                      </a:r>
                      <a:r>
                        <a:rPr lang="en-US" sz="1600" dirty="0">
                          <a:effectLst/>
                        </a:rPr>
                        <a:t>c</a:t>
                      </a:r>
                      <a:r>
                        <a:rPr lang="en-US" sz="1600" spc="-5" dirty="0">
                          <a:effectLst/>
                        </a:rPr>
                        <a:t>a</a:t>
                      </a:r>
                      <a:r>
                        <a:rPr lang="en-US" sz="1600" spc="5" dirty="0">
                          <a:effectLst/>
                        </a:rPr>
                        <a:t>d</a:t>
                      </a:r>
                      <a:r>
                        <a:rPr lang="en-US" sz="1600" spc="-5" dirty="0">
                          <a:effectLst/>
                        </a:rPr>
                        <a:t>e</a:t>
                      </a:r>
                      <a:r>
                        <a:rPr lang="en-US" sz="1600" spc="5" dirty="0">
                          <a:effectLst/>
                        </a:rPr>
                        <a:t>m</a:t>
                      </a:r>
                      <a:r>
                        <a:rPr lang="en-US" sz="1600" dirty="0">
                          <a:effectLst/>
                        </a:rPr>
                        <a:t>ic</a:t>
                      </a:r>
                      <a:r>
                        <a:rPr lang="en-US" sz="1600" spc="10" dirty="0">
                          <a:effectLst/>
                        </a:rPr>
                        <a:t> </a:t>
                      </a:r>
                      <a:r>
                        <a:rPr lang="en-US" sz="1600" spc="5" dirty="0">
                          <a:effectLst/>
                        </a:rPr>
                        <a:t>p</a:t>
                      </a:r>
                      <a:r>
                        <a:rPr lang="en-US" sz="1600" dirty="0">
                          <a:effectLst/>
                        </a:rPr>
                        <a:t>res</a:t>
                      </a:r>
                      <a:r>
                        <a:rPr lang="en-US" sz="1600" spc="5" dirty="0">
                          <a:effectLst/>
                        </a:rPr>
                        <a:t>e</a:t>
                      </a:r>
                      <a:r>
                        <a:rPr lang="en-US" sz="1600" spc="-5" dirty="0">
                          <a:effectLst/>
                        </a:rPr>
                        <a:t>n</a:t>
                      </a:r>
                      <a:r>
                        <a:rPr lang="en-US" sz="1600" dirty="0">
                          <a:effectLst/>
                        </a:rPr>
                        <a:t>t</a:t>
                      </a:r>
                      <a:r>
                        <a:rPr lang="en-US" sz="1600" spc="-5" dirty="0">
                          <a:effectLst/>
                        </a:rPr>
                        <a:t>a</a:t>
                      </a:r>
                      <a:r>
                        <a:rPr lang="en-US" sz="1600" dirty="0">
                          <a:effectLst/>
                        </a:rPr>
                        <a:t>ti</a:t>
                      </a:r>
                      <a:r>
                        <a:rPr lang="en-US" sz="1600" spc="5" dirty="0">
                          <a:effectLst/>
                        </a:rPr>
                        <a:t>o</a:t>
                      </a:r>
                      <a:r>
                        <a:rPr lang="en-US" sz="1600" dirty="0">
                          <a:effectLst/>
                        </a:rPr>
                        <a:t>n</a:t>
                      </a:r>
                      <a:r>
                        <a:rPr lang="en-US" sz="1600" spc="15" dirty="0">
                          <a:effectLst/>
                        </a:rPr>
                        <a:t> </a:t>
                      </a:r>
                      <a:r>
                        <a:rPr lang="en-US" sz="1600" spc="-5" dirty="0">
                          <a:effectLst/>
                        </a:rPr>
                        <a:t>o</a:t>
                      </a:r>
                      <a:r>
                        <a:rPr lang="en-US" sz="1600" dirty="0">
                          <a:effectLst/>
                        </a:rPr>
                        <a:t>f</a:t>
                      </a:r>
                      <a:r>
                        <a:rPr lang="en-US" sz="1600" spc="25" dirty="0">
                          <a:effectLst/>
                        </a:rPr>
                        <a:t> </a:t>
                      </a:r>
                      <a:r>
                        <a:rPr lang="en-US" sz="1600" spc="-10" dirty="0">
                          <a:effectLst/>
                        </a:rPr>
                        <a:t>y</a:t>
                      </a:r>
                      <a:r>
                        <a:rPr lang="en-US" sz="1600" spc="5" dirty="0">
                          <a:effectLst/>
                        </a:rPr>
                        <a:t>ou</a:t>
                      </a:r>
                      <a:r>
                        <a:rPr lang="en-US" sz="1600" dirty="0">
                          <a:effectLst/>
                        </a:rPr>
                        <a:t>r </a:t>
                      </a:r>
                      <a:r>
                        <a:rPr lang="en-US" sz="1600" spc="5" dirty="0">
                          <a:effectLst/>
                        </a:rPr>
                        <a:t>a</a:t>
                      </a:r>
                      <a:r>
                        <a:rPr lang="en-US" sz="1600" dirty="0">
                          <a:effectLst/>
                        </a:rPr>
                        <a:t>ssi</a:t>
                      </a:r>
                      <a:r>
                        <a:rPr lang="en-US" sz="1600" spc="-10" dirty="0">
                          <a:effectLst/>
                        </a:rPr>
                        <a:t>g</a:t>
                      </a:r>
                      <a:r>
                        <a:rPr lang="en-US" sz="1600" spc="5" dirty="0">
                          <a:effectLst/>
                        </a:rPr>
                        <a:t>nme</a:t>
                      </a:r>
                      <a:r>
                        <a:rPr lang="en-US" sz="1600" spc="-5" dirty="0">
                          <a:effectLst/>
                        </a:rPr>
                        <a:t>n</a:t>
                      </a:r>
                      <a:r>
                        <a:rPr lang="en-US" sz="1600" dirty="0">
                          <a:effectLst/>
                        </a:rPr>
                        <a:t>t</a:t>
                      </a:r>
                      <a:r>
                        <a:rPr lang="en-US" sz="1600" spc="15" dirty="0">
                          <a:effectLst/>
                        </a:rPr>
                        <a:t> </a:t>
                      </a:r>
                      <a:r>
                        <a:rPr lang="en-US" sz="1600" spc="5" dirty="0">
                          <a:effectLst/>
                        </a:rPr>
                        <a:t>o</a:t>
                      </a:r>
                      <a:r>
                        <a:rPr lang="en-US" sz="1600" dirty="0">
                          <a:effectLst/>
                        </a:rPr>
                        <a:t>r </a:t>
                      </a:r>
                      <a:r>
                        <a:rPr lang="en-US" sz="1600" spc="5" dirty="0">
                          <a:effectLst/>
                        </a:rPr>
                        <a:t>po</a:t>
                      </a:r>
                      <a:r>
                        <a:rPr lang="en-US" sz="1600" dirty="0">
                          <a:effectLst/>
                        </a:rPr>
                        <a:t>r</a:t>
                      </a:r>
                      <a:r>
                        <a:rPr lang="en-US" sz="1600" spc="-15" dirty="0">
                          <a:effectLst/>
                        </a:rPr>
                        <a:t>t</a:t>
                      </a:r>
                      <a:r>
                        <a:rPr lang="en-US" sz="1600" dirty="0">
                          <a:effectLst/>
                        </a:rPr>
                        <a:t>f</a:t>
                      </a:r>
                      <a:r>
                        <a:rPr lang="en-US" sz="1600" spc="5" dirty="0">
                          <a:effectLst/>
                        </a:rPr>
                        <a:t>o</a:t>
                      </a:r>
                      <a:r>
                        <a:rPr lang="en-US" sz="1600" dirty="0">
                          <a:effectLst/>
                        </a:rPr>
                        <a:t>l</a:t>
                      </a:r>
                      <a:r>
                        <a:rPr lang="en-US" sz="1600" spc="-5" dirty="0">
                          <a:effectLst/>
                        </a:rPr>
                        <a:t>i</a:t>
                      </a:r>
                      <a:r>
                        <a:rPr lang="en-US" sz="1600" spc="5" dirty="0">
                          <a:effectLst/>
                        </a:rPr>
                        <a:t>o</a:t>
                      </a:r>
                      <a:r>
                        <a:rPr lang="en-US" sz="1600" dirty="0">
                          <a:effectLst/>
                        </a:rPr>
                        <a:t>,</a:t>
                      </a:r>
                      <a:r>
                        <a:rPr lang="en-US" sz="1600" spc="20" dirty="0">
                          <a:effectLst/>
                        </a:rPr>
                        <a:t> </a:t>
                      </a:r>
                      <a:r>
                        <a:rPr lang="en-US" sz="1600" dirty="0">
                          <a:effectLst/>
                        </a:rPr>
                        <a:t>s</a:t>
                      </a:r>
                      <a:r>
                        <a:rPr lang="en-US" sz="1600" spc="5" dirty="0">
                          <a:effectLst/>
                        </a:rPr>
                        <a:t>u</a:t>
                      </a:r>
                      <a:r>
                        <a:rPr lang="en-US" sz="1600" dirty="0">
                          <a:effectLst/>
                        </a:rPr>
                        <a:t>ch</a:t>
                      </a:r>
                      <a:r>
                        <a:rPr lang="en-US" sz="1600" spc="5" dirty="0">
                          <a:effectLst/>
                        </a:rPr>
                        <a:t> a</a:t>
                      </a:r>
                      <a:r>
                        <a:rPr lang="en-US" sz="1600" dirty="0">
                          <a:effectLst/>
                        </a:rPr>
                        <a:t>s</a:t>
                      </a:r>
                      <a:r>
                        <a:rPr lang="en-US" sz="1600" spc="10" dirty="0">
                          <a:effectLst/>
                        </a:rPr>
                        <a:t> </a:t>
                      </a:r>
                      <a:r>
                        <a:rPr lang="en-US" sz="1600" spc="5" dirty="0">
                          <a:effectLst/>
                        </a:rPr>
                        <a:t>a</a:t>
                      </a:r>
                      <a:r>
                        <a:rPr lang="en-US" sz="1600" spc="-5" dirty="0">
                          <a:effectLst/>
                        </a:rPr>
                        <a:t>p</a:t>
                      </a:r>
                      <a:r>
                        <a:rPr lang="en-US" sz="1600" spc="5" dirty="0">
                          <a:effectLst/>
                        </a:rPr>
                        <a:t>p</a:t>
                      </a:r>
                      <a:r>
                        <a:rPr lang="en-US" sz="1600" dirty="0">
                          <a:effectLst/>
                        </a:rPr>
                        <a:t>ro</a:t>
                      </a:r>
                      <a:r>
                        <a:rPr lang="en-US" sz="1600" spc="5" dirty="0">
                          <a:effectLst/>
                        </a:rPr>
                        <a:t>p</a:t>
                      </a:r>
                      <a:r>
                        <a:rPr lang="en-US" sz="1600" dirty="0">
                          <a:effectLst/>
                        </a:rPr>
                        <a:t>r</a:t>
                      </a:r>
                      <a:r>
                        <a:rPr lang="en-US" sz="1600" spc="-5" dirty="0">
                          <a:effectLst/>
                        </a:rPr>
                        <a:t>i</a:t>
                      </a:r>
                      <a:r>
                        <a:rPr lang="en-US" sz="1600" spc="5" dirty="0">
                          <a:effectLst/>
                        </a:rPr>
                        <a:t>a</a:t>
                      </a:r>
                      <a:r>
                        <a:rPr lang="en-US" sz="1600" spc="-10" dirty="0">
                          <a:effectLst/>
                        </a:rPr>
                        <a:t>t</a:t>
                      </a:r>
                      <a:r>
                        <a:rPr lang="en-US" sz="1600" dirty="0">
                          <a:effectLst/>
                        </a:rPr>
                        <a:t>e</a:t>
                      </a:r>
                      <a:r>
                        <a:rPr lang="en-US" sz="1600" spc="5" dirty="0">
                          <a:effectLst/>
                        </a:rPr>
                        <a:t> </a:t>
                      </a:r>
                      <a:r>
                        <a:rPr lang="en-US" sz="1600" dirty="0">
                          <a:effectLst/>
                        </a:rPr>
                        <a:t>s</a:t>
                      </a:r>
                      <a:r>
                        <a:rPr lang="en-US" sz="1600" spc="5" dirty="0">
                          <a:effectLst/>
                        </a:rPr>
                        <a:t>ub</a:t>
                      </a:r>
                      <a:r>
                        <a:rPr lang="en-US" sz="1600" dirty="0">
                          <a:effectLst/>
                        </a:rPr>
                        <a:t>ject</a:t>
                      </a:r>
                      <a:r>
                        <a:rPr lang="en-US" sz="1600" spc="5" dirty="0">
                          <a:effectLst/>
                        </a:rPr>
                        <a:t> </a:t>
                      </a:r>
                      <a:r>
                        <a:rPr lang="en-US" sz="1600" dirty="0">
                          <a:effectLst/>
                        </a:rPr>
                        <a:t>t</a:t>
                      </a:r>
                      <a:r>
                        <a:rPr lang="en-US" sz="1600" spc="5" dirty="0">
                          <a:effectLst/>
                        </a:rPr>
                        <a:t>e</a:t>
                      </a:r>
                      <a:r>
                        <a:rPr lang="en-US" sz="1600" spc="-15" dirty="0">
                          <a:effectLst/>
                        </a:rPr>
                        <a:t>r</a:t>
                      </a:r>
                      <a:r>
                        <a:rPr lang="en-US" sz="1600" spc="5" dirty="0">
                          <a:effectLst/>
                        </a:rPr>
                        <a:t>m</a:t>
                      </a:r>
                      <a:r>
                        <a:rPr lang="en-US" sz="1600" dirty="0">
                          <a:effectLst/>
                        </a:rPr>
                        <a:t>in</a:t>
                      </a:r>
                      <a:r>
                        <a:rPr lang="en-US" sz="1600" spc="5" dirty="0">
                          <a:effectLst/>
                        </a:rPr>
                        <a:t>o</a:t>
                      </a:r>
                      <a:r>
                        <a:rPr lang="en-US" sz="1600" dirty="0">
                          <a:effectLst/>
                        </a:rPr>
                        <a:t>lo</a:t>
                      </a:r>
                      <a:r>
                        <a:rPr lang="en-US" sz="1600" spc="-5" dirty="0">
                          <a:effectLst/>
                        </a:rPr>
                        <a:t>g</a:t>
                      </a:r>
                      <a:r>
                        <a:rPr lang="en-US" sz="1600" spc="5" dirty="0">
                          <a:effectLst/>
                        </a:rPr>
                        <a:t>y</a:t>
                      </a:r>
                      <a:r>
                        <a:rPr lang="en-US" sz="1600" dirty="0">
                          <a:effectLst/>
                        </a:rPr>
                        <a:t>,</a:t>
                      </a:r>
                      <a:r>
                        <a:rPr lang="en-US" sz="1600" spc="20" dirty="0">
                          <a:effectLst/>
                        </a:rPr>
                        <a:t> </a:t>
                      </a:r>
                      <a:r>
                        <a:rPr lang="en-US" sz="1600" spc="5" dirty="0">
                          <a:effectLst/>
                        </a:rPr>
                        <a:t>a</a:t>
                      </a:r>
                      <a:r>
                        <a:rPr lang="en-US" sz="1600" dirty="0">
                          <a:effectLst/>
                        </a:rPr>
                        <a:t>re</a:t>
                      </a:r>
                      <a:r>
                        <a:rPr lang="en-US" sz="1600" spc="20" dirty="0">
                          <a:effectLst/>
                        </a:rPr>
                        <a:t> </a:t>
                      </a:r>
                      <a:r>
                        <a:rPr lang="en-US" sz="1600" spc="5" dirty="0">
                          <a:effectLst/>
                        </a:rPr>
                        <a:t>u</a:t>
                      </a:r>
                      <a:r>
                        <a:rPr lang="en-US" sz="1600" spc="-10" dirty="0">
                          <a:effectLst/>
                        </a:rPr>
                        <a:t>s</a:t>
                      </a:r>
                      <a:r>
                        <a:rPr lang="en-US" sz="1600" spc="5" dirty="0">
                          <a:effectLst/>
                        </a:rPr>
                        <a:t>e</a:t>
                      </a:r>
                      <a:r>
                        <a:rPr lang="en-US" sz="1600" dirty="0">
                          <a:effectLst/>
                        </a:rPr>
                        <a:t>d</a:t>
                      </a:r>
                      <a:r>
                        <a:rPr lang="en-US" sz="1600" spc="5" dirty="0">
                          <a:effectLst/>
                        </a:rPr>
                        <a:t> a</a:t>
                      </a:r>
                      <a:r>
                        <a:rPr lang="en-US" sz="1600" spc="-5" dirty="0">
                          <a:effectLst/>
                        </a:rPr>
                        <a:t>n</a:t>
                      </a:r>
                      <a:r>
                        <a:rPr lang="en-US" sz="1600" dirty="0">
                          <a:effectLst/>
                        </a:rPr>
                        <a:t>d </a:t>
                      </a:r>
                      <a:r>
                        <a:rPr lang="en-US" sz="1600" spc="-10" dirty="0">
                          <a:effectLst/>
                        </a:rPr>
                        <a:t>y</a:t>
                      </a:r>
                      <a:r>
                        <a:rPr lang="en-US" sz="1600" spc="5" dirty="0">
                          <a:effectLst/>
                        </a:rPr>
                        <a:t>ou</a:t>
                      </a:r>
                      <a:r>
                        <a:rPr lang="en-US" sz="1600" dirty="0">
                          <a:effectLst/>
                        </a:rPr>
                        <a:t>r</a:t>
                      </a:r>
                      <a:r>
                        <a:rPr lang="en-US" sz="1600" spc="250" dirty="0">
                          <a:effectLst/>
                        </a:rPr>
                        <a:t> </a:t>
                      </a:r>
                      <a:r>
                        <a:rPr lang="en-US" sz="1600" spc="5" dirty="0">
                          <a:effectLst/>
                        </a:rPr>
                        <a:t>p</a:t>
                      </a:r>
                      <a:r>
                        <a:rPr lang="en-US" sz="1600" dirty="0">
                          <a:effectLst/>
                        </a:rPr>
                        <a:t>res</a:t>
                      </a:r>
                      <a:r>
                        <a:rPr lang="en-US" sz="1600" spc="5" dirty="0">
                          <a:effectLst/>
                        </a:rPr>
                        <a:t>en</a:t>
                      </a:r>
                      <a:r>
                        <a:rPr lang="en-US" sz="1600" dirty="0">
                          <a:effectLst/>
                        </a:rPr>
                        <a:t>t</a:t>
                      </a:r>
                      <a:r>
                        <a:rPr lang="en-US" sz="1600" spc="-5" dirty="0">
                          <a:effectLst/>
                        </a:rPr>
                        <a:t>a</a:t>
                      </a:r>
                      <a:r>
                        <a:rPr lang="en-US" sz="1600" dirty="0">
                          <a:effectLst/>
                        </a:rPr>
                        <a:t>ti</a:t>
                      </a:r>
                      <a:r>
                        <a:rPr lang="en-US" sz="1600" spc="5" dirty="0">
                          <a:effectLst/>
                        </a:rPr>
                        <a:t>o</a:t>
                      </a:r>
                      <a:r>
                        <a:rPr lang="en-US" sz="1600" dirty="0">
                          <a:effectLst/>
                        </a:rPr>
                        <a:t>n</a:t>
                      </a:r>
                      <a:r>
                        <a:rPr lang="en-US" sz="1600" spc="245" dirty="0">
                          <a:effectLst/>
                        </a:rPr>
                        <a:t> </a:t>
                      </a:r>
                      <a:r>
                        <a:rPr lang="en-US" sz="1600" spc="5" dirty="0">
                          <a:effectLst/>
                        </a:rPr>
                        <a:t>d</a:t>
                      </a:r>
                      <a:r>
                        <a:rPr lang="en-US" sz="1600" spc="-5" dirty="0">
                          <a:effectLst/>
                        </a:rPr>
                        <a:t>oe</a:t>
                      </a:r>
                      <a:r>
                        <a:rPr lang="en-US" sz="1600" dirty="0">
                          <a:effectLst/>
                        </a:rPr>
                        <a:t>s</a:t>
                      </a:r>
                      <a:r>
                        <a:rPr lang="en-US" sz="1600" spc="275" dirty="0">
                          <a:effectLst/>
                        </a:rPr>
                        <a:t> </a:t>
                      </a:r>
                      <a:r>
                        <a:rPr lang="en-US" sz="1600" dirty="0">
                          <a:effectLst/>
                        </a:rPr>
                        <a:t>not</a:t>
                      </a:r>
                      <a:r>
                        <a:rPr lang="en-US" sz="1600" spc="250" dirty="0">
                          <a:effectLst/>
                        </a:rPr>
                        <a:t> </a:t>
                      </a:r>
                      <a:r>
                        <a:rPr lang="en-US" sz="1600" dirty="0">
                          <a:effectLst/>
                        </a:rPr>
                        <a:t>c</a:t>
                      </a:r>
                      <a:r>
                        <a:rPr lang="en-US" sz="1600" spc="5" dirty="0">
                          <a:effectLst/>
                        </a:rPr>
                        <a:t>on</a:t>
                      </a:r>
                      <a:r>
                        <a:rPr lang="en-US" sz="1600" dirty="0">
                          <a:effectLst/>
                        </a:rPr>
                        <a:t>t</a:t>
                      </a:r>
                      <a:r>
                        <a:rPr lang="en-US" sz="1600" spc="5" dirty="0">
                          <a:effectLst/>
                        </a:rPr>
                        <a:t>a</a:t>
                      </a:r>
                      <a:r>
                        <a:rPr lang="en-US" sz="1600" dirty="0">
                          <a:effectLst/>
                        </a:rPr>
                        <a:t>in</a:t>
                      </a:r>
                      <a:r>
                        <a:rPr lang="en-US" sz="1600" spc="245" dirty="0">
                          <a:effectLst/>
                        </a:rPr>
                        <a:t> </a:t>
                      </a:r>
                      <a:r>
                        <a:rPr lang="en-US" sz="1600" dirty="0">
                          <a:effectLst/>
                        </a:rPr>
                        <a:t>la</a:t>
                      </a:r>
                      <a:r>
                        <a:rPr lang="en-US" sz="1600" spc="5" dirty="0">
                          <a:effectLst/>
                        </a:rPr>
                        <a:t>n</a:t>
                      </a:r>
                      <a:r>
                        <a:rPr lang="en-US" sz="1600" spc="-5" dirty="0">
                          <a:effectLst/>
                        </a:rPr>
                        <a:t>g</a:t>
                      </a:r>
                      <a:r>
                        <a:rPr lang="en-US" sz="1600" spc="5" dirty="0">
                          <a:effectLst/>
                        </a:rPr>
                        <a:t>u</a:t>
                      </a:r>
                      <a:r>
                        <a:rPr lang="en-US" sz="1600" spc="-5" dirty="0">
                          <a:effectLst/>
                        </a:rPr>
                        <a:t>ag</a:t>
                      </a:r>
                      <a:r>
                        <a:rPr lang="en-US" sz="1600" spc="5" dirty="0">
                          <a:effectLst/>
                        </a:rPr>
                        <a:t>e</a:t>
                      </a:r>
                      <a:r>
                        <a:rPr lang="en-US" sz="1600" dirty="0">
                          <a:effectLst/>
                        </a:rPr>
                        <a:t>,</a:t>
                      </a:r>
                      <a:r>
                        <a:rPr lang="en-US" sz="1600" spc="255" dirty="0">
                          <a:effectLst/>
                        </a:rPr>
                        <a:t> </a:t>
                      </a:r>
                      <a:r>
                        <a:rPr lang="en-US" sz="1600" dirty="0">
                          <a:effectLst/>
                        </a:rPr>
                        <a:t>s</a:t>
                      </a:r>
                      <a:r>
                        <a:rPr lang="en-US" sz="1600" spc="5" dirty="0">
                          <a:effectLst/>
                        </a:rPr>
                        <a:t>pe</a:t>
                      </a:r>
                      <a:r>
                        <a:rPr lang="en-US" sz="1600" dirty="0">
                          <a:effectLst/>
                        </a:rPr>
                        <a:t>l</a:t>
                      </a:r>
                      <a:r>
                        <a:rPr lang="en-US" sz="1600" spc="-5" dirty="0">
                          <a:effectLst/>
                        </a:rPr>
                        <a:t>l</a:t>
                      </a:r>
                      <a:r>
                        <a:rPr lang="en-US" sz="1600" dirty="0">
                          <a:effectLst/>
                        </a:rPr>
                        <a:t>ing</a:t>
                      </a:r>
                      <a:r>
                        <a:rPr lang="en-US" sz="1600" spc="250" dirty="0">
                          <a:effectLst/>
                        </a:rPr>
                        <a:t> </a:t>
                      </a:r>
                      <a:r>
                        <a:rPr lang="en-US" sz="1600" spc="5" dirty="0">
                          <a:effectLst/>
                        </a:rPr>
                        <a:t>o</a:t>
                      </a:r>
                      <a:r>
                        <a:rPr lang="en-US" sz="1600" dirty="0">
                          <a:effectLst/>
                        </a:rPr>
                        <a:t>r</a:t>
                      </a:r>
                      <a:r>
                        <a:rPr lang="en-US" sz="1600" spc="250" dirty="0">
                          <a:effectLst/>
                        </a:rPr>
                        <a:t> </a:t>
                      </a:r>
                      <a:r>
                        <a:rPr lang="en-US" sz="1600" dirty="0">
                          <a:effectLst/>
                        </a:rPr>
                        <a:t>t</a:t>
                      </a:r>
                      <a:r>
                        <a:rPr lang="en-US" sz="1600" spc="-10" dirty="0">
                          <a:effectLst/>
                        </a:rPr>
                        <a:t>y</a:t>
                      </a:r>
                      <a:r>
                        <a:rPr lang="en-US" sz="1600" spc="5" dirty="0">
                          <a:effectLst/>
                        </a:rPr>
                        <a:t>p</a:t>
                      </a:r>
                      <a:r>
                        <a:rPr lang="en-US" sz="1600" dirty="0">
                          <a:effectLst/>
                        </a:rPr>
                        <a:t>ing</a:t>
                      </a:r>
                      <a:r>
                        <a:rPr lang="en-US" sz="1600" spc="250" dirty="0">
                          <a:effectLst/>
                        </a:rPr>
                        <a:t> </a:t>
                      </a:r>
                      <a:r>
                        <a:rPr lang="en-US" sz="1600" spc="5" dirty="0">
                          <a:effectLst/>
                        </a:rPr>
                        <a:t>e</a:t>
                      </a:r>
                      <a:r>
                        <a:rPr lang="en-US" sz="1600" dirty="0">
                          <a:effectLst/>
                        </a:rPr>
                        <a:t>r</a:t>
                      </a:r>
                      <a:r>
                        <a:rPr lang="en-US" sz="1600" spc="-5" dirty="0">
                          <a:effectLst/>
                        </a:rPr>
                        <a:t>r</a:t>
                      </a:r>
                      <a:r>
                        <a:rPr lang="en-US" sz="1600" spc="5" dirty="0">
                          <a:effectLst/>
                        </a:rPr>
                        <a:t>o</a:t>
                      </a:r>
                      <a:r>
                        <a:rPr lang="en-US" sz="1600" dirty="0">
                          <a:effectLst/>
                        </a:rPr>
                        <a:t>rs;</a:t>
                      </a:r>
                      <a:r>
                        <a:rPr lang="en-US" sz="1600" spc="280" dirty="0">
                          <a:effectLst/>
                        </a:rPr>
                        <a:t> </a:t>
                      </a:r>
                      <a:r>
                        <a:rPr lang="en-US" sz="1600" dirty="0">
                          <a:effectLst/>
                        </a:rPr>
                        <a:t>nor </a:t>
                      </a:r>
                      <a:r>
                        <a:rPr lang="en-US" sz="1600" spc="5" dirty="0">
                          <a:effectLst/>
                        </a:rPr>
                        <a:t>doe</a:t>
                      </a:r>
                      <a:r>
                        <a:rPr lang="en-US" sz="1600" dirty="0">
                          <a:effectLst/>
                        </a:rPr>
                        <a:t>s </a:t>
                      </a:r>
                      <a:r>
                        <a:rPr lang="en-US" sz="1600" spc="-10" dirty="0">
                          <a:effectLst/>
                        </a:rPr>
                        <a:t>y</a:t>
                      </a:r>
                      <a:r>
                        <a:rPr lang="en-US" sz="1600" spc="5" dirty="0">
                          <a:effectLst/>
                        </a:rPr>
                        <a:t>ou</a:t>
                      </a:r>
                      <a:r>
                        <a:rPr lang="en-US" sz="1600" dirty="0">
                          <a:effectLst/>
                        </a:rPr>
                        <a:t>r pr</a:t>
                      </a:r>
                      <a:r>
                        <a:rPr lang="en-US" sz="1600" spc="15" dirty="0">
                          <a:effectLst/>
                        </a:rPr>
                        <a:t>e</a:t>
                      </a:r>
                      <a:r>
                        <a:rPr lang="en-US" sz="1600" spc="-10" dirty="0">
                          <a:effectLst/>
                        </a:rPr>
                        <a:t>s</a:t>
                      </a:r>
                      <a:r>
                        <a:rPr lang="en-US" sz="1600" spc="5" dirty="0">
                          <a:effectLst/>
                        </a:rPr>
                        <a:t>en</a:t>
                      </a:r>
                      <a:r>
                        <a:rPr lang="en-US" sz="1600" spc="-10" dirty="0">
                          <a:effectLst/>
                        </a:rPr>
                        <a:t>t</a:t>
                      </a:r>
                      <a:r>
                        <a:rPr lang="en-US" sz="1600" spc="5" dirty="0">
                          <a:effectLst/>
                        </a:rPr>
                        <a:t>a</a:t>
                      </a:r>
                      <a:r>
                        <a:rPr lang="en-US" sz="1600" dirty="0">
                          <a:effectLst/>
                        </a:rPr>
                        <a:t>ti</a:t>
                      </a:r>
                      <a:r>
                        <a:rPr lang="en-US" sz="1600" spc="-5" dirty="0">
                          <a:effectLst/>
                        </a:rPr>
                        <a:t>o</a:t>
                      </a:r>
                      <a:r>
                        <a:rPr lang="en-US" sz="1600" dirty="0">
                          <a:effectLst/>
                        </a:rPr>
                        <a:t>n</a:t>
                      </a:r>
                      <a:r>
                        <a:rPr lang="en-US" sz="1600" spc="-5" dirty="0">
                          <a:effectLst/>
                        </a:rPr>
                        <a:t> </a:t>
                      </a:r>
                      <a:r>
                        <a:rPr lang="en-US" sz="1600" dirty="0">
                          <a:effectLst/>
                        </a:rPr>
                        <a:t>c</a:t>
                      </a:r>
                      <a:r>
                        <a:rPr lang="en-US" sz="1600" spc="5" dirty="0">
                          <a:effectLst/>
                        </a:rPr>
                        <a:t>on</a:t>
                      </a:r>
                      <a:r>
                        <a:rPr lang="en-US" sz="1600" spc="-10" dirty="0">
                          <a:effectLst/>
                        </a:rPr>
                        <a:t>t</a:t>
                      </a:r>
                      <a:r>
                        <a:rPr lang="en-US" sz="1600" spc="5" dirty="0">
                          <a:effectLst/>
                        </a:rPr>
                        <a:t>a</a:t>
                      </a:r>
                      <a:r>
                        <a:rPr lang="en-US" sz="1600" dirty="0">
                          <a:effectLst/>
                        </a:rPr>
                        <a:t>in</a:t>
                      </a:r>
                      <a:r>
                        <a:rPr lang="en-US" sz="1600" spc="5" dirty="0">
                          <a:effectLst/>
                        </a:rPr>
                        <a:t> </a:t>
                      </a:r>
                      <a:r>
                        <a:rPr lang="en-US" sz="1600" spc="-5" dirty="0">
                          <a:effectLst/>
                        </a:rPr>
                        <a:t>p</a:t>
                      </a:r>
                      <a:r>
                        <a:rPr lang="en-US" sz="1600" spc="5" dirty="0">
                          <a:effectLst/>
                        </a:rPr>
                        <a:t>e</a:t>
                      </a:r>
                      <a:r>
                        <a:rPr lang="en-US" sz="1600" dirty="0">
                          <a:effectLst/>
                        </a:rPr>
                        <a:t>rso</a:t>
                      </a:r>
                      <a:r>
                        <a:rPr lang="en-US" sz="1600" spc="-5" dirty="0">
                          <a:effectLst/>
                        </a:rPr>
                        <a:t>n</a:t>
                      </a:r>
                      <a:r>
                        <a:rPr lang="en-US" sz="1600" spc="5" dirty="0">
                          <a:effectLst/>
                        </a:rPr>
                        <a:t>a</a:t>
                      </a:r>
                      <a:r>
                        <a:rPr lang="en-US" sz="1600" dirty="0">
                          <a:effectLst/>
                        </a:rPr>
                        <a:t>l t</a:t>
                      </a:r>
                      <a:r>
                        <a:rPr lang="en-US" sz="1600" spc="-10" dirty="0">
                          <a:effectLst/>
                        </a:rPr>
                        <a:t>y</a:t>
                      </a:r>
                      <a:r>
                        <a:rPr lang="en-US" sz="1600" spc="5" dirty="0">
                          <a:effectLst/>
                        </a:rPr>
                        <a:t>p</a:t>
                      </a:r>
                      <a:r>
                        <a:rPr lang="en-US" sz="1600" spc="-5" dirty="0">
                          <a:effectLst/>
                        </a:rPr>
                        <a:t>e</a:t>
                      </a:r>
                      <a:r>
                        <a:rPr lang="en-US" sz="1600" dirty="0">
                          <a:effectLst/>
                        </a:rPr>
                        <a:t>s </a:t>
                      </a:r>
                      <a:r>
                        <a:rPr lang="en-US" sz="1600" spc="-5" dirty="0">
                          <a:effectLst/>
                        </a:rPr>
                        <a:t>o</a:t>
                      </a:r>
                      <a:r>
                        <a:rPr lang="en-US" sz="1600" dirty="0">
                          <a:effectLst/>
                        </a:rPr>
                        <a:t>f</a:t>
                      </a:r>
                      <a:r>
                        <a:rPr lang="en-US" sz="1600" spc="15" dirty="0">
                          <a:effectLst/>
                        </a:rPr>
                        <a:t> </a:t>
                      </a:r>
                      <a:r>
                        <a:rPr lang="en-US" sz="1600" spc="-5" dirty="0">
                          <a:effectLst/>
                        </a:rPr>
                        <a:t>a</a:t>
                      </a:r>
                      <a:r>
                        <a:rPr lang="en-US" sz="1600" spc="5" dirty="0">
                          <a:effectLst/>
                        </a:rPr>
                        <a:t>dd</a:t>
                      </a:r>
                      <a:r>
                        <a:rPr lang="en-US" sz="1600" dirty="0">
                          <a:effectLst/>
                        </a:rPr>
                        <a:t>ress).</a:t>
                      </a:r>
                      <a:endParaRPr lang="en-GB" sz="1600" dirty="0">
                        <a:effectLst/>
                        <a:latin typeface="Calibri"/>
                        <a:ea typeface="Calibri"/>
                        <a:cs typeface="Arial"/>
                      </a:endParaRPr>
                    </a:p>
                  </a:txBody>
                  <a:tcPr marL="0" marR="0" marT="0" marB="0">
                    <a:solidFill>
                      <a:schemeClr val="tx1"/>
                    </a:solidFill>
                  </a:tcPr>
                </a:tc>
                <a:tc>
                  <a:txBody>
                    <a:bodyPr/>
                    <a:lstStyle/>
                    <a:p>
                      <a:pPr marL="63500">
                        <a:lnSpc>
                          <a:spcPts val="1355"/>
                        </a:lnSpc>
                        <a:spcAft>
                          <a:spcPts val="0"/>
                        </a:spcAft>
                      </a:pPr>
                      <a:endParaRPr lang="en-US" sz="1600" dirty="0" smtClean="0">
                        <a:effectLst/>
                      </a:endParaRPr>
                    </a:p>
                    <a:p>
                      <a:pPr marL="63500">
                        <a:lnSpc>
                          <a:spcPts val="1355"/>
                        </a:lnSpc>
                        <a:spcAft>
                          <a:spcPts val="0"/>
                        </a:spcAft>
                      </a:pPr>
                      <a:endParaRPr lang="en-US" sz="2400" dirty="0" smtClean="0">
                        <a:effectLst/>
                      </a:endParaRPr>
                    </a:p>
                    <a:p>
                      <a:pPr marL="63500">
                        <a:lnSpc>
                          <a:spcPts val="1355"/>
                        </a:lnSpc>
                        <a:spcAft>
                          <a:spcPts val="0"/>
                        </a:spcAft>
                      </a:pPr>
                      <a:r>
                        <a:rPr lang="en-US" sz="2400" dirty="0" smtClean="0">
                          <a:effectLst/>
                        </a:rPr>
                        <a:t>   2</a:t>
                      </a:r>
                      <a:endParaRPr lang="en-GB" sz="2400" dirty="0">
                        <a:effectLst/>
                      </a:endParaRPr>
                    </a:p>
                    <a:p>
                      <a:pPr>
                        <a:lnSpc>
                          <a:spcPts val="1300"/>
                        </a:lnSpc>
                        <a:spcBef>
                          <a:spcPts val="80"/>
                        </a:spcBef>
                        <a:spcAft>
                          <a:spcPts val="0"/>
                        </a:spcAft>
                      </a:pPr>
                      <a:r>
                        <a:rPr lang="en-US" sz="2400" dirty="0">
                          <a:effectLst/>
                        </a:rPr>
                        <a:t> </a:t>
                      </a:r>
                      <a:endParaRPr lang="en-GB" sz="2400" dirty="0">
                        <a:effectLst/>
                      </a:endParaRPr>
                    </a:p>
                    <a:p>
                      <a:pPr marL="63500">
                        <a:lnSpc>
                          <a:spcPct val="115000"/>
                        </a:lnSpc>
                        <a:spcAft>
                          <a:spcPts val="0"/>
                        </a:spcAft>
                      </a:pPr>
                      <a:r>
                        <a:rPr lang="en-US" sz="2400" dirty="0" smtClean="0">
                          <a:effectLst/>
                        </a:rPr>
                        <a:t>   2</a:t>
                      </a:r>
                      <a:endParaRPr lang="en-GB" sz="2400" dirty="0">
                        <a:effectLst/>
                      </a:endParaRPr>
                    </a:p>
                    <a:p>
                      <a:pPr>
                        <a:lnSpc>
                          <a:spcPts val="750"/>
                        </a:lnSpc>
                        <a:spcBef>
                          <a:spcPts val="10"/>
                        </a:spcBef>
                        <a:spcAft>
                          <a:spcPts val="0"/>
                        </a:spcAft>
                      </a:pPr>
                      <a:r>
                        <a:rPr lang="en-US" sz="2400" dirty="0">
                          <a:effectLst/>
                        </a:rPr>
                        <a:t> </a:t>
                      </a:r>
                      <a:endParaRPr lang="en-GB" sz="2400" dirty="0">
                        <a:effectLst/>
                      </a:endParaRPr>
                    </a:p>
                    <a:p>
                      <a:pPr>
                        <a:lnSpc>
                          <a:spcPts val="1000"/>
                        </a:lnSpc>
                        <a:spcAft>
                          <a:spcPts val="0"/>
                        </a:spcAft>
                      </a:pPr>
                      <a:r>
                        <a:rPr lang="en-US" sz="2400" dirty="0">
                          <a:effectLst/>
                        </a:rPr>
                        <a:t> </a:t>
                      </a:r>
                      <a:endParaRPr lang="en-GB" sz="2400" dirty="0">
                        <a:effectLst/>
                      </a:endParaRPr>
                    </a:p>
                    <a:p>
                      <a:pPr>
                        <a:lnSpc>
                          <a:spcPts val="1000"/>
                        </a:lnSpc>
                        <a:spcAft>
                          <a:spcPts val="0"/>
                        </a:spcAft>
                      </a:pPr>
                      <a:r>
                        <a:rPr lang="en-US" sz="2400" dirty="0">
                          <a:effectLst/>
                        </a:rPr>
                        <a:t> </a:t>
                      </a:r>
                      <a:endParaRPr lang="en-GB" sz="2400" dirty="0">
                        <a:effectLst/>
                      </a:endParaRPr>
                    </a:p>
                    <a:p>
                      <a:pPr marL="63500">
                        <a:lnSpc>
                          <a:spcPct val="115000"/>
                        </a:lnSpc>
                        <a:spcAft>
                          <a:spcPts val="0"/>
                        </a:spcAft>
                      </a:pPr>
                      <a:r>
                        <a:rPr lang="en-US" sz="2400" dirty="0" smtClean="0">
                          <a:effectLst/>
                        </a:rPr>
                        <a:t>   </a:t>
                      </a:r>
                    </a:p>
                    <a:p>
                      <a:pPr marL="63500">
                        <a:lnSpc>
                          <a:spcPct val="115000"/>
                        </a:lnSpc>
                        <a:spcAft>
                          <a:spcPts val="0"/>
                        </a:spcAft>
                      </a:pPr>
                      <a:r>
                        <a:rPr lang="en-US" sz="2400" dirty="0" smtClean="0">
                          <a:effectLst/>
                        </a:rPr>
                        <a:t>    2</a:t>
                      </a:r>
                      <a:endParaRPr lang="en-GB" sz="2400" dirty="0">
                        <a:effectLst/>
                      </a:endParaRPr>
                    </a:p>
                    <a:p>
                      <a:pPr>
                        <a:lnSpc>
                          <a:spcPts val="750"/>
                        </a:lnSpc>
                        <a:spcBef>
                          <a:spcPts val="10"/>
                        </a:spcBef>
                        <a:spcAft>
                          <a:spcPts val="0"/>
                        </a:spcAft>
                      </a:pPr>
                      <a:r>
                        <a:rPr lang="en-US" sz="2400" dirty="0">
                          <a:effectLst/>
                        </a:rPr>
                        <a:t> </a:t>
                      </a:r>
                      <a:endParaRPr lang="en-GB" sz="2400" dirty="0">
                        <a:effectLst/>
                      </a:endParaRPr>
                    </a:p>
                    <a:p>
                      <a:pPr>
                        <a:lnSpc>
                          <a:spcPts val="1000"/>
                        </a:lnSpc>
                        <a:spcAft>
                          <a:spcPts val="0"/>
                        </a:spcAft>
                      </a:pPr>
                      <a:r>
                        <a:rPr lang="en-US" sz="2400" dirty="0">
                          <a:effectLst/>
                        </a:rPr>
                        <a:t> </a:t>
                      </a:r>
                      <a:endParaRPr lang="en-GB" sz="2400" dirty="0">
                        <a:effectLst/>
                      </a:endParaRPr>
                    </a:p>
                    <a:p>
                      <a:pPr>
                        <a:lnSpc>
                          <a:spcPts val="1000"/>
                        </a:lnSpc>
                        <a:spcAft>
                          <a:spcPts val="0"/>
                        </a:spcAft>
                      </a:pPr>
                      <a:r>
                        <a:rPr lang="en-US" sz="2400" dirty="0">
                          <a:effectLst/>
                        </a:rPr>
                        <a:t> </a:t>
                      </a:r>
                      <a:endParaRPr lang="en-GB" sz="2400" dirty="0">
                        <a:effectLst/>
                      </a:endParaRPr>
                    </a:p>
                    <a:p>
                      <a:pPr marL="63500">
                        <a:lnSpc>
                          <a:spcPct val="115000"/>
                        </a:lnSpc>
                        <a:spcAft>
                          <a:spcPts val="0"/>
                        </a:spcAft>
                      </a:pPr>
                      <a:r>
                        <a:rPr lang="en-US" sz="2400" dirty="0" smtClean="0">
                          <a:effectLst/>
                        </a:rPr>
                        <a:t>   </a:t>
                      </a:r>
                    </a:p>
                    <a:p>
                      <a:pPr marL="63500">
                        <a:lnSpc>
                          <a:spcPct val="115000"/>
                        </a:lnSpc>
                        <a:spcAft>
                          <a:spcPts val="0"/>
                        </a:spcAft>
                      </a:pPr>
                      <a:r>
                        <a:rPr lang="en-US" sz="2400" dirty="0" smtClean="0">
                          <a:effectLst/>
                        </a:rPr>
                        <a:t>    2</a:t>
                      </a:r>
                      <a:endParaRPr lang="en-GB" sz="2400" dirty="0">
                        <a:effectLst/>
                      </a:endParaRPr>
                    </a:p>
                    <a:p>
                      <a:pPr>
                        <a:lnSpc>
                          <a:spcPts val="750"/>
                        </a:lnSpc>
                        <a:spcBef>
                          <a:spcPts val="15"/>
                        </a:spcBef>
                        <a:spcAft>
                          <a:spcPts val="0"/>
                        </a:spcAft>
                      </a:pPr>
                      <a:r>
                        <a:rPr lang="en-US" sz="2400" dirty="0">
                          <a:effectLst/>
                        </a:rPr>
                        <a:t> </a:t>
                      </a:r>
                      <a:endParaRPr lang="en-GB" sz="2400" dirty="0">
                        <a:effectLst/>
                      </a:endParaRPr>
                    </a:p>
                    <a:p>
                      <a:pPr>
                        <a:lnSpc>
                          <a:spcPts val="1000"/>
                        </a:lnSpc>
                        <a:spcAft>
                          <a:spcPts val="0"/>
                        </a:spcAft>
                      </a:pPr>
                      <a:r>
                        <a:rPr lang="en-US" sz="2400" dirty="0">
                          <a:effectLst/>
                        </a:rPr>
                        <a:t> </a:t>
                      </a:r>
                      <a:endParaRPr lang="en-GB" sz="2400" dirty="0">
                        <a:effectLst/>
                      </a:endParaRPr>
                    </a:p>
                    <a:p>
                      <a:pPr>
                        <a:lnSpc>
                          <a:spcPts val="1000"/>
                        </a:lnSpc>
                        <a:spcAft>
                          <a:spcPts val="0"/>
                        </a:spcAft>
                      </a:pPr>
                      <a:r>
                        <a:rPr lang="en-US" sz="2400" dirty="0">
                          <a:effectLst/>
                        </a:rPr>
                        <a:t> </a:t>
                      </a:r>
                      <a:endParaRPr lang="en-GB" sz="2400" dirty="0">
                        <a:effectLst/>
                      </a:endParaRPr>
                    </a:p>
                    <a:p>
                      <a:pPr marL="63500">
                        <a:lnSpc>
                          <a:spcPct val="115000"/>
                        </a:lnSpc>
                        <a:spcAft>
                          <a:spcPts val="0"/>
                        </a:spcAft>
                      </a:pPr>
                      <a:r>
                        <a:rPr lang="en-US" sz="2400" dirty="0" smtClean="0">
                          <a:effectLst/>
                        </a:rPr>
                        <a:t>    2</a:t>
                      </a:r>
                      <a:endParaRPr lang="en-GB" sz="2400" dirty="0">
                        <a:effectLst/>
                        <a:latin typeface="Calibri"/>
                        <a:ea typeface="Calibri"/>
                        <a:cs typeface="Arial"/>
                      </a:endParaRPr>
                    </a:p>
                  </a:txBody>
                  <a:tcPr marL="0" marR="0" marT="0" marB="0">
                    <a:solidFill>
                      <a:schemeClr val="tx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98961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z="7200" dirty="0" smtClean="0"/>
              <a:t>10 coins in the bag! </a:t>
            </a:r>
            <a:r>
              <a:rPr lang="en-ZA" dirty="0" smtClean="0"/>
              <a:t> </a:t>
            </a:r>
            <a:endParaRPr lang="en-GB" dirty="0"/>
          </a:p>
        </p:txBody>
      </p:sp>
      <p:sp>
        <p:nvSpPr>
          <p:cNvPr id="3" name="TextBox 2"/>
          <p:cNvSpPr txBox="1"/>
          <p:nvPr/>
        </p:nvSpPr>
        <p:spPr>
          <a:xfrm>
            <a:off x="899592" y="2797689"/>
            <a:ext cx="7488832" cy="1569660"/>
          </a:xfrm>
          <a:prstGeom prst="rect">
            <a:avLst/>
          </a:prstGeom>
          <a:noFill/>
        </p:spPr>
        <p:txBody>
          <a:bodyPr wrap="square" rtlCol="0">
            <a:spAutoFit/>
          </a:bodyPr>
          <a:lstStyle/>
          <a:p>
            <a:r>
              <a:rPr lang="en-ZA" sz="4800" dirty="0" smtClean="0"/>
              <a:t>Absolutely free!!! </a:t>
            </a:r>
          </a:p>
          <a:p>
            <a:r>
              <a:rPr lang="en-ZA" sz="4800" dirty="0" smtClean="0"/>
              <a:t>…. 90 coins to go</a:t>
            </a:r>
            <a:endParaRPr lang="en-GB" sz="4800" dirty="0"/>
          </a:p>
        </p:txBody>
      </p:sp>
    </p:spTree>
    <p:extLst>
      <p:ext uri="{BB962C8B-B14F-4D97-AF65-F5344CB8AC3E}">
        <p14:creationId xmlns:p14="http://schemas.microsoft.com/office/powerpoint/2010/main" val="3110793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Phase 1: Assess </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27448369"/>
              </p:ext>
            </p:extLst>
          </p:nvPr>
        </p:nvGraphicFramePr>
        <p:xfrm>
          <a:off x="457200" y="1600200"/>
          <a:ext cx="8229600" cy="1656080"/>
        </p:xfrm>
        <a:graphic>
          <a:graphicData uri="http://schemas.openxmlformats.org/drawingml/2006/table">
            <a:tbl>
              <a:tblPr firstRow="1" bandRow="1">
                <a:tableStyleId>{5C22544A-7EE6-4342-B048-85BDC9FD1C3A}</a:tableStyleId>
              </a:tblPr>
              <a:tblGrid>
                <a:gridCol w="2026568">
                  <a:extLst>
                    <a:ext uri="{9D8B030D-6E8A-4147-A177-3AD203B41FA5}">
                      <a16:colId xmlns:a16="http://schemas.microsoft.com/office/drawing/2014/main" val="20000"/>
                    </a:ext>
                  </a:extLst>
                </a:gridCol>
                <a:gridCol w="5112568">
                  <a:extLst>
                    <a:ext uri="{9D8B030D-6E8A-4147-A177-3AD203B41FA5}">
                      <a16:colId xmlns:a16="http://schemas.microsoft.com/office/drawing/2014/main" val="20001"/>
                    </a:ext>
                  </a:extLst>
                </a:gridCol>
                <a:gridCol w="1090464">
                  <a:extLst>
                    <a:ext uri="{9D8B030D-6E8A-4147-A177-3AD203B41FA5}">
                      <a16:colId xmlns:a16="http://schemas.microsoft.com/office/drawing/2014/main" val="20002"/>
                    </a:ext>
                  </a:extLst>
                </a:gridCol>
              </a:tblGrid>
              <a:tr h="370840">
                <a:tc>
                  <a:txBody>
                    <a:bodyPr/>
                    <a:lstStyle/>
                    <a:p>
                      <a:r>
                        <a:rPr lang="en-US" sz="1800" b="1" spc="-25" dirty="0" smtClean="0">
                          <a:effectLst/>
                          <a:latin typeface="Arial"/>
                          <a:ea typeface="Arial"/>
                        </a:rPr>
                        <a:t>A</a:t>
                      </a:r>
                      <a:r>
                        <a:rPr lang="en-US" sz="1800" b="1" spc="15" dirty="0" smtClean="0">
                          <a:effectLst/>
                          <a:latin typeface="Arial"/>
                          <a:ea typeface="Arial"/>
                        </a:rPr>
                        <a:t>c</a:t>
                      </a:r>
                      <a:r>
                        <a:rPr lang="en-US" sz="1800" b="1" dirty="0" smtClean="0">
                          <a:effectLst/>
                          <a:latin typeface="Arial"/>
                          <a:ea typeface="Arial"/>
                        </a:rPr>
                        <a:t>t</a:t>
                      </a:r>
                      <a:r>
                        <a:rPr lang="en-US" sz="1800" b="1" spc="10" dirty="0" smtClean="0">
                          <a:effectLst/>
                          <a:latin typeface="Arial"/>
                          <a:ea typeface="Arial"/>
                        </a:rPr>
                        <a:t>i</a:t>
                      </a:r>
                      <a:r>
                        <a:rPr lang="en-US" sz="1800" b="1" spc="-20" dirty="0" smtClean="0">
                          <a:effectLst/>
                          <a:latin typeface="Arial"/>
                          <a:ea typeface="Arial"/>
                        </a:rPr>
                        <a:t>v</a:t>
                      </a:r>
                      <a:r>
                        <a:rPr lang="en-US" sz="1800" b="1" spc="15" dirty="0" smtClean="0">
                          <a:effectLst/>
                          <a:latin typeface="Arial"/>
                          <a:ea typeface="Arial"/>
                        </a:rPr>
                        <a:t>i</a:t>
                      </a:r>
                      <a:r>
                        <a:rPr lang="en-US" sz="1800" b="1" spc="5" dirty="0" smtClean="0">
                          <a:effectLst/>
                          <a:latin typeface="Arial"/>
                          <a:ea typeface="Arial"/>
                        </a:rPr>
                        <a:t>t</a:t>
                      </a:r>
                      <a:r>
                        <a:rPr lang="en-US" sz="1800" b="1" dirty="0" smtClean="0">
                          <a:effectLst/>
                          <a:latin typeface="Arial"/>
                          <a:ea typeface="Arial"/>
                        </a:rPr>
                        <a:t>y</a:t>
                      </a:r>
                      <a:endParaRPr lang="en-GB" dirty="0"/>
                    </a:p>
                  </a:txBody>
                  <a:tcPr/>
                </a:tc>
                <a:tc>
                  <a:txBody>
                    <a:bodyPr/>
                    <a:lstStyle/>
                    <a:p>
                      <a:r>
                        <a:rPr lang="en-US" sz="1800" b="1" dirty="0" smtClean="0">
                          <a:effectLst/>
                          <a:latin typeface="Arial"/>
                          <a:ea typeface="Arial"/>
                        </a:rPr>
                        <a:t>Sub-</a:t>
                      </a:r>
                      <a:r>
                        <a:rPr lang="en-US" sz="1800" b="1" spc="5" dirty="0" smtClean="0">
                          <a:effectLst/>
                          <a:latin typeface="Arial"/>
                          <a:ea typeface="Arial"/>
                        </a:rPr>
                        <a:t>ac</a:t>
                      </a:r>
                      <a:r>
                        <a:rPr lang="en-US" sz="1800" b="1" dirty="0" smtClean="0">
                          <a:effectLst/>
                          <a:latin typeface="Arial"/>
                          <a:ea typeface="Arial"/>
                        </a:rPr>
                        <a:t>ti</a:t>
                      </a:r>
                      <a:r>
                        <a:rPr lang="en-US" sz="1800" b="1" spc="-20" dirty="0" smtClean="0">
                          <a:effectLst/>
                          <a:latin typeface="Arial"/>
                          <a:ea typeface="Arial"/>
                        </a:rPr>
                        <a:t>v</a:t>
                      </a:r>
                      <a:r>
                        <a:rPr lang="en-US" sz="1800" b="1" dirty="0" smtClean="0">
                          <a:effectLst/>
                          <a:latin typeface="Arial"/>
                          <a:ea typeface="Arial"/>
                        </a:rPr>
                        <a:t>i</a:t>
                      </a:r>
                      <a:r>
                        <a:rPr lang="en-US" sz="1800" b="1" spc="20" dirty="0" smtClean="0">
                          <a:effectLst/>
                          <a:latin typeface="Arial"/>
                          <a:ea typeface="Arial"/>
                        </a:rPr>
                        <a:t>t</a:t>
                      </a:r>
                      <a:r>
                        <a:rPr lang="en-US" sz="1800" b="1" dirty="0" smtClean="0">
                          <a:effectLst/>
                          <a:latin typeface="Arial"/>
                          <a:ea typeface="Arial"/>
                        </a:rPr>
                        <a:t>y</a:t>
                      </a:r>
                      <a:endParaRPr lang="en-GB" dirty="0"/>
                    </a:p>
                  </a:txBody>
                  <a:tcPr/>
                </a:tc>
                <a:tc>
                  <a:txBody>
                    <a:bodyPr/>
                    <a:lstStyle/>
                    <a:p>
                      <a:r>
                        <a:rPr lang="en-US" sz="1800" b="1" spc="-5" dirty="0" smtClean="0">
                          <a:effectLst/>
                          <a:latin typeface="Arial"/>
                          <a:ea typeface="Arial"/>
                        </a:rPr>
                        <a:t>M</a:t>
                      </a:r>
                      <a:r>
                        <a:rPr lang="en-US" sz="1800" b="1" spc="5" dirty="0" smtClean="0">
                          <a:effectLst/>
                          <a:latin typeface="Arial"/>
                          <a:ea typeface="Arial"/>
                        </a:rPr>
                        <a:t>a</a:t>
                      </a:r>
                      <a:r>
                        <a:rPr lang="en-US" sz="1800" b="1" dirty="0" smtClean="0">
                          <a:effectLst/>
                          <a:latin typeface="Arial"/>
                          <a:ea typeface="Arial"/>
                        </a:rPr>
                        <a:t>r</a:t>
                      </a:r>
                      <a:r>
                        <a:rPr lang="en-US" sz="1800" b="1" spc="5" dirty="0" smtClean="0">
                          <a:effectLst/>
                          <a:latin typeface="Arial"/>
                          <a:ea typeface="Arial"/>
                        </a:rPr>
                        <a:t>k</a:t>
                      </a:r>
                      <a:r>
                        <a:rPr lang="en-US" sz="1800" b="1" dirty="0" smtClean="0">
                          <a:effectLst/>
                          <a:latin typeface="Arial"/>
                          <a:ea typeface="Arial"/>
                        </a:rPr>
                        <a:t>s</a:t>
                      </a:r>
                      <a:endParaRPr lang="en-GB" dirty="0"/>
                    </a:p>
                  </a:txBody>
                  <a:tcPr/>
                </a:tc>
                <a:extLst>
                  <a:ext uri="{0D108BD9-81ED-4DB2-BD59-A6C34878D82A}">
                    <a16:rowId xmlns:a16="http://schemas.microsoft.com/office/drawing/2014/main" val="10000"/>
                  </a:ext>
                </a:extLst>
              </a:tr>
              <a:tr h="370840">
                <a:tc>
                  <a:txBody>
                    <a:bodyPr/>
                    <a:lstStyle/>
                    <a:p>
                      <a:pPr marL="64770">
                        <a:lnSpc>
                          <a:spcPts val="1355"/>
                        </a:lnSpc>
                        <a:spcAft>
                          <a:spcPts val="0"/>
                        </a:spcAft>
                      </a:pPr>
                      <a:r>
                        <a:rPr lang="en-US" sz="1800" spc="5" dirty="0" smtClean="0">
                          <a:effectLst/>
                          <a:latin typeface="Arial"/>
                          <a:ea typeface="Arial"/>
                          <a:cs typeface="Arial"/>
                        </a:rPr>
                        <a:t>1</a:t>
                      </a:r>
                      <a:r>
                        <a:rPr lang="en-US" sz="1800" dirty="0" smtClean="0">
                          <a:effectLst/>
                          <a:latin typeface="Arial"/>
                          <a:ea typeface="Arial"/>
                          <a:cs typeface="Arial"/>
                        </a:rPr>
                        <a:t>.1</a:t>
                      </a:r>
                      <a:endParaRPr lang="en-GB" sz="1800" dirty="0" smtClean="0">
                        <a:effectLst/>
                        <a:latin typeface="+mn-lt"/>
                        <a:ea typeface="Calibri"/>
                        <a:cs typeface="Arial"/>
                      </a:endParaRPr>
                    </a:p>
                    <a:p>
                      <a:r>
                        <a:rPr lang="en-US" sz="1800" dirty="0" smtClean="0">
                          <a:effectLst/>
                          <a:latin typeface="Arial"/>
                          <a:ea typeface="Arial"/>
                        </a:rPr>
                        <a:t>I</a:t>
                      </a:r>
                      <a:r>
                        <a:rPr lang="en-US" sz="1800" spc="5" dirty="0" smtClean="0">
                          <a:effectLst/>
                          <a:latin typeface="Arial"/>
                          <a:ea typeface="Arial"/>
                        </a:rPr>
                        <a:t>de</a:t>
                      </a:r>
                      <a:r>
                        <a:rPr lang="en-US" sz="1800" spc="-5" dirty="0" smtClean="0">
                          <a:effectLst/>
                          <a:latin typeface="Arial"/>
                          <a:ea typeface="Arial"/>
                        </a:rPr>
                        <a:t>n</a:t>
                      </a:r>
                      <a:r>
                        <a:rPr lang="en-US" sz="1800" dirty="0" smtClean="0">
                          <a:effectLst/>
                          <a:latin typeface="Arial"/>
                          <a:ea typeface="Arial"/>
                        </a:rPr>
                        <a:t>t</a:t>
                      </a:r>
                      <a:r>
                        <a:rPr lang="en-US" sz="1800" spc="-10" dirty="0" smtClean="0">
                          <a:effectLst/>
                          <a:latin typeface="Arial"/>
                          <a:ea typeface="Arial"/>
                        </a:rPr>
                        <a:t>i</a:t>
                      </a:r>
                      <a:r>
                        <a:rPr lang="en-US" sz="1800" spc="15" dirty="0" smtClean="0">
                          <a:effectLst/>
                          <a:latin typeface="Arial"/>
                          <a:ea typeface="Arial"/>
                        </a:rPr>
                        <a:t>f</a:t>
                      </a:r>
                      <a:r>
                        <a:rPr lang="en-US" sz="1800" dirty="0" smtClean="0">
                          <a:effectLst/>
                          <a:latin typeface="Arial"/>
                          <a:ea typeface="Arial"/>
                        </a:rPr>
                        <a:t>y</a:t>
                      </a:r>
                      <a:r>
                        <a:rPr lang="en-US" sz="1800" spc="-10" dirty="0" smtClean="0">
                          <a:effectLst/>
                          <a:latin typeface="Arial"/>
                          <a:ea typeface="Arial"/>
                        </a:rPr>
                        <a:t> </a:t>
                      </a:r>
                      <a:r>
                        <a:rPr lang="en-US" sz="1800" spc="5" dirty="0" smtClean="0">
                          <a:effectLst/>
                          <a:latin typeface="Arial"/>
                          <a:ea typeface="Arial"/>
                        </a:rPr>
                        <a:t>th</a:t>
                      </a:r>
                      <a:r>
                        <a:rPr lang="en-US" sz="1800" dirty="0" smtClean="0">
                          <a:effectLst/>
                          <a:latin typeface="Arial"/>
                          <a:ea typeface="Arial"/>
                        </a:rPr>
                        <a:t>e c</a:t>
                      </a:r>
                      <a:r>
                        <a:rPr lang="en-US" sz="1800" spc="5" dirty="0" smtClean="0">
                          <a:effectLst/>
                          <a:latin typeface="Arial"/>
                          <a:ea typeface="Arial"/>
                        </a:rPr>
                        <a:t>o</a:t>
                      </a:r>
                      <a:r>
                        <a:rPr lang="en-US" sz="1800" spc="-5" dirty="0" smtClean="0">
                          <a:effectLst/>
                          <a:latin typeface="Arial"/>
                          <a:ea typeface="Arial"/>
                        </a:rPr>
                        <a:t>m</a:t>
                      </a:r>
                      <a:r>
                        <a:rPr lang="en-US" sz="1800" spc="5" dirty="0" smtClean="0">
                          <a:effectLst/>
                          <a:latin typeface="Arial"/>
                          <a:ea typeface="Arial"/>
                        </a:rPr>
                        <a:t>m</a:t>
                      </a:r>
                      <a:r>
                        <a:rPr lang="en-US" sz="1800" spc="-5" dirty="0" smtClean="0">
                          <a:effectLst/>
                          <a:latin typeface="Arial"/>
                          <a:ea typeface="Arial"/>
                        </a:rPr>
                        <a:t>u</a:t>
                      </a:r>
                      <a:r>
                        <a:rPr lang="en-US" sz="1800" spc="5" dirty="0" smtClean="0">
                          <a:effectLst/>
                          <a:latin typeface="Arial"/>
                          <a:ea typeface="Arial"/>
                        </a:rPr>
                        <a:t>n</a:t>
                      </a:r>
                      <a:r>
                        <a:rPr lang="en-US" sz="1800" dirty="0" smtClean="0">
                          <a:effectLst/>
                          <a:latin typeface="Arial"/>
                          <a:ea typeface="Arial"/>
                        </a:rPr>
                        <a:t>ica</a:t>
                      </a:r>
                      <a:r>
                        <a:rPr lang="en-US" sz="1800" spc="5" dirty="0" smtClean="0">
                          <a:effectLst/>
                          <a:latin typeface="Arial"/>
                          <a:ea typeface="Arial"/>
                        </a:rPr>
                        <a:t>to</a:t>
                      </a:r>
                      <a:r>
                        <a:rPr lang="en-US" sz="1800" dirty="0" smtClean="0">
                          <a:effectLst/>
                          <a:latin typeface="Arial"/>
                          <a:ea typeface="Arial"/>
                        </a:rPr>
                        <a:t>r</a:t>
                      </a:r>
                      <a:endParaRPr lang="en-GB" dirty="0"/>
                    </a:p>
                  </a:txBody>
                  <a:tcPr/>
                </a:tc>
                <a:tc>
                  <a:txBody>
                    <a:bodyPr/>
                    <a:lstStyle/>
                    <a:p>
                      <a:pPr marL="64770">
                        <a:lnSpc>
                          <a:spcPts val="1355"/>
                        </a:lnSpc>
                        <a:spcAft>
                          <a:spcPts val="0"/>
                        </a:spcAft>
                        <a:tabLst>
                          <a:tab pos="622300" algn="l"/>
                        </a:tabLst>
                      </a:pPr>
                      <a:r>
                        <a:rPr lang="en-US" sz="1800" spc="5" dirty="0" smtClean="0">
                          <a:effectLst/>
                          <a:latin typeface="Arial"/>
                          <a:ea typeface="Arial"/>
                          <a:cs typeface="Arial"/>
                        </a:rPr>
                        <a:t>1</a:t>
                      </a:r>
                      <a:r>
                        <a:rPr lang="en-US" sz="1800" dirty="0" smtClean="0">
                          <a:effectLst/>
                          <a:latin typeface="Arial"/>
                          <a:ea typeface="Arial"/>
                          <a:cs typeface="Arial"/>
                        </a:rPr>
                        <a:t>.</a:t>
                      </a:r>
                      <a:r>
                        <a:rPr lang="en-US" sz="1800" spc="5" dirty="0" smtClean="0">
                          <a:effectLst/>
                          <a:latin typeface="Arial"/>
                          <a:ea typeface="Arial"/>
                          <a:cs typeface="Arial"/>
                        </a:rPr>
                        <a:t>1</a:t>
                      </a:r>
                      <a:r>
                        <a:rPr lang="en-US" sz="1800" spc="-10" dirty="0" smtClean="0">
                          <a:effectLst/>
                          <a:latin typeface="Arial"/>
                          <a:ea typeface="Arial"/>
                          <a:cs typeface="Arial"/>
                        </a:rPr>
                        <a:t>.</a:t>
                      </a:r>
                      <a:r>
                        <a:rPr lang="en-US" sz="1800" dirty="0" smtClean="0">
                          <a:effectLst/>
                          <a:latin typeface="Arial"/>
                          <a:ea typeface="Arial"/>
                          <a:cs typeface="Arial"/>
                        </a:rPr>
                        <a:t>1	  I</a:t>
                      </a:r>
                      <a:r>
                        <a:rPr lang="en-US" sz="1800" spc="5" dirty="0" smtClean="0">
                          <a:effectLst/>
                          <a:latin typeface="Arial"/>
                          <a:ea typeface="Arial"/>
                          <a:cs typeface="Arial"/>
                        </a:rPr>
                        <a:t>de</a:t>
                      </a:r>
                      <a:r>
                        <a:rPr lang="en-US" sz="1800" spc="-5" dirty="0" smtClean="0">
                          <a:effectLst/>
                          <a:latin typeface="Arial"/>
                          <a:ea typeface="Arial"/>
                          <a:cs typeface="Arial"/>
                        </a:rPr>
                        <a:t>n</a:t>
                      </a:r>
                      <a:r>
                        <a:rPr lang="en-US" sz="1800" dirty="0" smtClean="0">
                          <a:effectLst/>
                          <a:latin typeface="Arial"/>
                          <a:ea typeface="Arial"/>
                          <a:cs typeface="Arial"/>
                        </a:rPr>
                        <a:t>t</a:t>
                      </a:r>
                      <a:r>
                        <a:rPr lang="en-US" sz="1800" spc="-10" dirty="0" smtClean="0">
                          <a:effectLst/>
                          <a:latin typeface="Arial"/>
                          <a:ea typeface="Arial"/>
                          <a:cs typeface="Arial"/>
                        </a:rPr>
                        <a:t>i</a:t>
                      </a:r>
                      <a:r>
                        <a:rPr lang="en-US" sz="1800" spc="15" dirty="0" smtClean="0">
                          <a:effectLst/>
                          <a:latin typeface="Arial"/>
                          <a:ea typeface="Arial"/>
                          <a:cs typeface="Arial"/>
                        </a:rPr>
                        <a:t>f</a:t>
                      </a:r>
                      <a:r>
                        <a:rPr lang="en-US" sz="1800" dirty="0" smtClean="0">
                          <a:effectLst/>
                          <a:latin typeface="Arial"/>
                          <a:ea typeface="Arial"/>
                          <a:cs typeface="Arial"/>
                        </a:rPr>
                        <a:t>y</a:t>
                      </a:r>
                      <a:r>
                        <a:rPr lang="en-US" sz="1800" spc="-10" dirty="0" smtClean="0">
                          <a:effectLst/>
                          <a:latin typeface="Arial"/>
                          <a:ea typeface="Arial"/>
                          <a:cs typeface="Arial"/>
                        </a:rPr>
                        <a:t> </a:t>
                      </a:r>
                      <a:r>
                        <a:rPr lang="en-US" sz="1800" spc="5" dirty="0" smtClean="0">
                          <a:effectLst/>
                          <a:latin typeface="Arial"/>
                          <a:ea typeface="Arial"/>
                          <a:cs typeface="Arial"/>
                        </a:rPr>
                        <a:t>a</a:t>
                      </a:r>
                      <a:r>
                        <a:rPr lang="en-US" sz="1800" dirty="0" smtClean="0">
                          <a:effectLst/>
                          <a:latin typeface="Arial"/>
                          <a:ea typeface="Arial"/>
                          <a:cs typeface="Arial"/>
                        </a:rPr>
                        <a:t>n </a:t>
                      </a:r>
                      <a:r>
                        <a:rPr lang="en-US" sz="1800" spc="5" dirty="0" err="1" smtClean="0">
                          <a:effectLst/>
                          <a:latin typeface="Arial"/>
                          <a:ea typeface="Arial"/>
                          <a:cs typeface="Arial"/>
                        </a:rPr>
                        <a:t>o</a:t>
                      </a:r>
                      <a:r>
                        <a:rPr lang="en-US" sz="1800" dirty="0" err="1" smtClean="0">
                          <a:effectLst/>
                          <a:latin typeface="Arial"/>
                          <a:ea typeface="Arial"/>
                          <a:cs typeface="Arial"/>
                        </a:rPr>
                        <a:t>r</a:t>
                      </a:r>
                      <a:r>
                        <a:rPr lang="en-US" sz="1800" spc="-10" dirty="0" err="1" smtClean="0">
                          <a:effectLst/>
                          <a:latin typeface="Arial"/>
                          <a:ea typeface="Arial"/>
                          <a:cs typeface="Arial"/>
                        </a:rPr>
                        <a:t>g</a:t>
                      </a:r>
                      <a:r>
                        <a:rPr lang="en-US" sz="1800" spc="5" dirty="0" err="1" smtClean="0">
                          <a:effectLst/>
                          <a:latin typeface="Arial"/>
                          <a:ea typeface="Arial"/>
                          <a:cs typeface="Arial"/>
                        </a:rPr>
                        <a:t>ani</a:t>
                      </a:r>
                      <a:r>
                        <a:rPr lang="en-US" sz="1800" dirty="0" err="1" smtClean="0">
                          <a:effectLst/>
                          <a:latin typeface="Arial"/>
                          <a:ea typeface="Arial"/>
                          <a:cs typeface="Arial"/>
                        </a:rPr>
                        <a:t>s</a:t>
                      </a:r>
                      <a:r>
                        <a:rPr lang="en-US" sz="1800" spc="5" dirty="0" err="1" smtClean="0">
                          <a:effectLst/>
                          <a:latin typeface="Arial"/>
                          <a:ea typeface="Arial"/>
                          <a:cs typeface="Arial"/>
                        </a:rPr>
                        <a:t>a</a:t>
                      </a:r>
                      <a:r>
                        <a:rPr lang="en-US" sz="1800" dirty="0" err="1" smtClean="0">
                          <a:effectLst/>
                          <a:latin typeface="Arial"/>
                          <a:ea typeface="Arial"/>
                          <a:cs typeface="Arial"/>
                        </a:rPr>
                        <a:t>t</a:t>
                      </a:r>
                      <a:r>
                        <a:rPr lang="en-US" sz="1800" spc="-10" dirty="0" err="1" smtClean="0">
                          <a:effectLst/>
                          <a:latin typeface="Arial"/>
                          <a:ea typeface="Arial"/>
                          <a:cs typeface="Arial"/>
                        </a:rPr>
                        <a:t>i</a:t>
                      </a:r>
                      <a:r>
                        <a:rPr lang="en-US" sz="1800" spc="-5" dirty="0" err="1" smtClean="0">
                          <a:effectLst/>
                          <a:latin typeface="Arial"/>
                          <a:ea typeface="Arial"/>
                          <a:cs typeface="Arial"/>
                        </a:rPr>
                        <a:t>o</a:t>
                      </a:r>
                      <a:r>
                        <a:rPr lang="en-US" sz="1800" spc="5" dirty="0" err="1" smtClean="0">
                          <a:effectLst/>
                          <a:latin typeface="Arial"/>
                          <a:ea typeface="Arial"/>
                          <a:cs typeface="Arial"/>
                        </a:rPr>
                        <a:t>n</a:t>
                      </a:r>
                      <a:r>
                        <a:rPr lang="en-US" sz="1800" dirty="0" smtClean="0">
                          <a:effectLst/>
                          <a:latin typeface="Arial"/>
                          <a:ea typeface="Arial"/>
                          <a:cs typeface="Arial"/>
                        </a:rPr>
                        <a:t>(s</a:t>
                      </a:r>
                      <a:r>
                        <a:rPr lang="en-US" sz="1800" spc="-5" dirty="0" smtClean="0">
                          <a:effectLst/>
                          <a:latin typeface="Arial"/>
                          <a:ea typeface="Arial"/>
                          <a:cs typeface="Arial"/>
                        </a:rPr>
                        <a:t>)</a:t>
                      </a:r>
                      <a:r>
                        <a:rPr lang="en-US" sz="1800" dirty="0" smtClean="0">
                          <a:effectLst/>
                          <a:latin typeface="Arial"/>
                          <a:ea typeface="Arial"/>
                          <a:cs typeface="Arial"/>
                        </a:rPr>
                        <a:t>.</a:t>
                      </a:r>
                      <a:endParaRPr lang="en-GB" sz="1800" dirty="0" smtClean="0">
                        <a:effectLst/>
                        <a:latin typeface="+mn-lt"/>
                        <a:ea typeface="Calibri"/>
                        <a:cs typeface="Arial"/>
                      </a:endParaRPr>
                    </a:p>
                    <a:p>
                      <a:pPr marL="64770">
                        <a:lnSpc>
                          <a:spcPct val="115000"/>
                        </a:lnSpc>
                        <a:spcAft>
                          <a:spcPts val="0"/>
                        </a:spcAft>
                        <a:tabLst>
                          <a:tab pos="622300" algn="l"/>
                        </a:tabLst>
                      </a:pPr>
                      <a:r>
                        <a:rPr lang="en-US" sz="1800" spc="5" dirty="0" smtClean="0">
                          <a:effectLst/>
                          <a:latin typeface="Arial"/>
                          <a:ea typeface="Arial"/>
                          <a:cs typeface="Arial"/>
                        </a:rPr>
                        <a:t>1</a:t>
                      </a:r>
                      <a:r>
                        <a:rPr lang="en-US" sz="1800" dirty="0" smtClean="0">
                          <a:effectLst/>
                          <a:latin typeface="Arial"/>
                          <a:ea typeface="Arial"/>
                          <a:cs typeface="Arial"/>
                        </a:rPr>
                        <a:t>.</a:t>
                      </a:r>
                      <a:r>
                        <a:rPr lang="en-US" sz="1800" spc="5" dirty="0" smtClean="0">
                          <a:effectLst/>
                          <a:latin typeface="Arial"/>
                          <a:ea typeface="Arial"/>
                          <a:cs typeface="Arial"/>
                        </a:rPr>
                        <a:t>1</a:t>
                      </a:r>
                      <a:r>
                        <a:rPr lang="en-US" sz="1800" spc="-10" dirty="0" smtClean="0">
                          <a:effectLst/>
                          <a:latin typeface="Arial"/>
                          <a:ea typeface="Arial"/>
                          <a:cs typeface="Arial"/>
                        </a:rPr>
                        <a:t>.</a:t>
                      </a:r>
                      <a:r>
                        <a:rPr lang="en-US" sz="1800" dirty="0" smtClean="0">
                          <a:effectLst/>
                          <a:latin typeface="Arial"/>
                          <a:ea typeface="Arial"/>
                          <a:cs typeface="Arial"/>
                        </a:rPr>
                        <a:t>2	  </a:t>
                      </a:r>
                      <a:r>
                        <a:rPr lang="en-US" sz="1800" spc="30" dirty="0" smtClean="0">
                          <a:effectLst/>
                          <a:latin typeface="Arial"/>
                          <a:ea typeface="Arial"/>
                          <a:cs typeface="Arial"/>
                        </a:rPr>
                        <a:t>W</a:t>
                      </a:r>
                      <a:r>
                        <a:rPr lang="en-US" sz="1800" spc="-15" dirty="0" smtClean="0">
                          <a:effectLst/>
                          <a:latin typeface="Arial"/>
                          <a:ea typeface="Arial"/>
                          <a:cs typeface="Arial"/>
                        </a:rPr>
                        <a:t>r</a:t>
                      </a:r>
                      <a:r>
                        <a:rPr lang="en-US" sz="1800" dirty="0" smtClean="0">
                          <a:effectLst/>
                          <a:latin typeface="Arial"/>
                          <a:ea typeface="Arial"/>
                          <a:cs typeface="Arial"/>
                        </a:rPr>
                        <a:t>i</a:t>
                      </a:r>
                      <a:r>
                        <a:rPr lang="en-US" sz="1800" spc="-10" dirty="0" smtClean="0">
                          <a:effectLst/>
                          <a:latin typeface="Arial"/>
                          <a:ea typeface="Arial"/>
                          <a:cs typeface="Arial"/>
                        </a:rPr>
                        <a:t>t</a:t>
                      </a:r>
                      <a:r>
                        <a:rPr lang="en-US" sz="1800" dirty="0" smtClean="0">
                          <a:effectLst/>
                          <a:latin typeface="Arial"/>
                          <a:ea typeface="Arial"/>
                          <a:cs typeface="Arial"/>
                        </a:rPr>
                        <a:t>e</a:t>
                      </a:r>
                      <a:r>
                        <a:rPr lang="en-US" sz="1800" spc="5" dirty="0" smtClean="0">
                          <a:effectLst/>
                          <a:latin typeface="Arial"/>
                          <a:ea typeface="Arial"/>
                          <a:cs typeface="Arial"/>
                        </a:rPr>
                        <a:t> </a:t>
                      </a:r>
                      <a:r>
                        <a:rPr lang="en-US" sz="1800" dirty="0" smtClean="0">
                          <a:effectLst/>
                          <a:latin typeface="Arial"/>
                          <a:ea typeface="Arial"/>
                          <a:cs typeface="Arial"/>
                        </a:rPr>
                        <a:t>a</a:t>
                      </a:r>
                      <a:r>
                        <a:rPr lang="en-US" sz="1800" spc="5" dirty="0" smtClean="0">
                          <a:effectLst/>
                          <a:latin typeface="Arial"/>
                          <a:ea typeface="Arial"/>
                          <a:cs typeface="Arial"/>
                        </a:rPr>
                        <a:t> </a:t>
                      </a:r>
                      <a:r>
                        <a:rPr lang="en-US" sz="1800" spc="-10" dirty="0" smtClean="0">
                          <a:effectLst/>
                          <a:latin typeface="Arial"/>
                          <a:ea typeface="Arial"/>
                          <a:cs typeface="Arial"/>
                        </a:rPr>
                        <a:t>l</a:t>
                      </a:r>
                      <a:r>
                        <a:rPr lang="en-US" sz="1800" spc="5" dirty="0" smtClean="0">
                          <a:effectLst/>
                          <a:latin typeface="Arial"/>
                          <a:ea typeface="Arial"/>
                          <a:cs typeface="Arial"/>
                        </a:rPr>
                        <a:t>e</a:t>
                      </a:r>
                      <a:r>
                        <a:rPr lang="en-US" sz="1800" dirty="0" smtClean="0">
                          <a:effectLst/>
                          <a:latin typeface="Arial"/>
                          <a:ea typeface="Arial"/>
                          <a:cs typeface="Arial"/>
                        </a:rPr>
                        <a:t>t</a:t>
                      </a:r>
                      <a:r>
                        <a:rPr lang="en-US" sz="1800" spc="5" dirty="0" smtClean="0">
                          <a:effectLst/>
                          <a:latin typeface="Arial"/>
                          <a:ea typeface="Arial"/>
                          <a:cs typeface="Arial"/>
                        </a:rPr>
                        <a:t>te</a:t>
                      </a:r>
                      <a:r>
                        <a:rPr lang="en-US" sz="1800" dirty="0" smtClean="0">
                          <a:effectLst/>
                          <a:latin typeface="Arial"/>
                          <a:ea typeface="Arial"/>
                          <a:cs typeface="Arial"/>
                        </a:rPr>
                        <a:t>r</a:t>
                      </a:r>
                      <a:r>
                        <a:rPr lang="en-US" sz="1800" spc="-15" dirty="0" smtClean="0">
                          <a:effectLst/>
                          <a:latin typeface="Arial"/>
                          <a:ea typeface="Arial"/>
                          <a:cs typeface="Arial"/>
                        </a:rPr>
                        <a:t> </a:t>
                      </a:r>
                      <a:r>
                        <a:rPr lang="en-US" sz="1800" dirty="0" smtClean="0">
                          <a:effectLst/>
                          <a:latin typeface="Arial"/>
                          <a:ea typeface="Arial"/>
                          <a:cs typeface="Arial"/>
                        </a:rPr>
                        <a:t>to</a:t>
                      </a:r>
                      <a:r>
                        <a:rPr lang="en-US" sz="1800" spc="5" dirty="0" smtClean="0">
                          <a:effectLst/>
                          <a:latin typeface="Arial"/>
                          <a:ea typeface="Arial"/>
                          <a:cs typeface="Arial"/>
                        </a:rPr>
                        <a:t> </a:t>
                      </a:r>
                      <a:r>
                        <a:rPr lang="en-US" sz="1800" spc="-5" dirty="0" smtClean="0">
                          <a:effectLst/>
                          <a:latin typeface="Arial"/>
                          <a:ea typeface="Arial"/>
                          <a:cs typeface="Arial"/>
                        </a:rPr>
                        <a:t>t</a:t>
                      </a:r>
                      <a:r>
                        <a:rPr lang="en-US" sz="1800" spc="5" dirty="0" smtClean="0">
                          <a:effectLst/>
                          <a:latin typeface="Arial"/>
                          <a:ea typeface="Arial"/>
                          <a:cs typeface="Arial"/>
                        </a:rPr>
                        <a:t>h</a:t>
                      </a:r>
                      <a:r>
                        <a:rPr lang="en-US" sz="1800" dirty="0" smtClean="0">
                          <a:effectLst/>
                          <a:latin typeface="Arial"/>
                          <a:ea typeface="Arial"/>
                          <a:cs typeface="Arial"/>
                        </a:rPr>
                        <a:t>e</a:t>
                      </a:r>
                      <a:r>
                        <a:rPr lang="en-US" sz="1800" spc="-5" dirty="0" smtClean="0">
                          <a:effectLst/>
                          <a:latin typeface="Arial"/>
                          <a:ea typeface="Arial"/>
                          <a:cs typeface="Arial"/>
                        </a:rPr>
                        <a:t> </a:t>
                      </a:r>
                      <a:r>
                        <a:rPr lang="en-US" sz="1800" spc="5" dirty="0" err="1" smtClean="0">
                          <a:effectLst/>
                          <a:latin typeface="Arial"/>
                          <a:ea typeface="Arial"/>
                          <a:cs typeface="Arial"/>
                        </a:rPr>
                        <a:t>o</a:t>
                      </a:r>
                      <a:r>
                        <a:rPr lang="en-US" sz="1800" dirty="0" err="1" smtClean="0">
                          <a:effectLst/>
                          <a:latin typeface="Arial"/>
                          <a:ea typeface="Arial"/>
                          <a:cs typeface="Arial"/>
                        </a:rPr>
                        <a:t>r</a:t>
                      </a:r>
                      <a:r>
                        <a:rPr lang="en-US" sz="1800" spc="-10" dirty="0" err="1" smtClean="0">
                          <a:effectLst/>
                          <a:latin typeface="Arial"/>
                          <a:ea typeface="Arial"/>
                          <a:cs typeface="Arial"/>
                        </a:rPr>
                        <a:t>g</a:t>
                      </a:r>
                      <a:r>
                        <a:rPr lang="en-US" sz="1800" spc="5" dirty="0" err="1" smtClean="0">
                          <a:effectLst/>
                          <a:latin typeface="Arial"/>
                          <a:ea typeface="Arial"/>
                          <a:cs typeface="Arial"/>
                        </a:rPr>
                        <a:t>an</a:t>
                      </a:r>
                      <a:r>
                        <a:rPr lang="en-US" sz="1800" spc="10" dirty="0" err="1" smtClean="0">
                          <a:effectLst/>
                          <a:latin typeface="Arial"/>
                          <a:ea typeface="Arial"/>
                          <a:cs typeface="Arial"/>
                        </a:rPr>
                        <a:t>i</a:t>
                      </a:r>
                      <a:r>
                        <a:rPr lang="en-US" sz="1800" dirty="0" err="1" smtClean="0">
                          <a:effectLst/>
                          <a:latin typeface="Arial"/>
                          <a:ea typeface="Arial"/>
                          <a:cs typeface="Arial"/>
                        </a:rPr>
                        <a:t>s</a:t>
                      </a:r>
                      <a:r>
                        <a:rPr lang="en-US" sz="1800" spc="5" dirty="0" err="1" smtClean="0">
                          <a:effectLst/>
                          <a:latin typeface="Arial"/>
                          <a:ea typeface="Arial"/>
                          <a:cs typeface="Arial"/>
                        </a:rPr>
                        <a:t>a</a:t>
                      </a:r>
                      <a:r>
                        <a:rPr lang="en-US" sz="1800" dirty="0" err="1" smtClean="0">
                          <a:effectLst/>
                          <a:latin typeface="Arial"/>
                          <a:ea typeface="Arial"/>
                          <a:cs typeface="Arial"/>
                        </a:rPr>
                        <a:t>ti</a:t>
                      </a:r>
                      <a:r>
                        <a:rPr lang="en-US" sz="1800" spc="-5" dirty="0" err="1" smtClean="0">
                          <a:effectLst/>
                          <a:latin typeface="Arial"/>
                          <a:ea typeface="Arial"/>
                          <a:cs typeface="Arial"/>
                        </a:rPr>
                        <a:t>o</a:t>
                      </a:r>
                      <a:r>
                        <a:rPr lang="en-US" sz="1800" spc="5" dirty="0" err="1" smtClean="0">
                          <a:effectLst/>
                          <a:latin typeface="Arial"/>
                          <a:ea typeface="Arial"/>
                          <a:cs typeface="Arial"/>
                        </a:rPr>
                        <a:t>n</a:t>
                      </a:r>
                      <a:r>
                        <a:rPr lang="en-US" sz="1800" dirty="0" smtClean="0">
                          <a:effectLst/>
                          <a:latin typeface="Arial"/>
                          <a:ea typeface="Arial"/>
                          <a:cs typeface="Arial"/>
                        </a:rPr>
                        <a:t>(s</a:t>
                      </a:r>
                      <a:r>
                        <a:rPr lang="en-US" sz="1800" spc="-5" dirty="0" smtClean="0">
                          <a:effectLst/>
                          <a:latin typeface="Arial"/>
                          <a:ea typeface="Arial"/>
                          <a:cs typeface="Arial"/>
                        </a:rPr>
                        <a:t>)</a:t>
                      </a:r>
                      <a:r>
                        <a:rPr lang="en-US" sz="1800" dirty="0" smtClean="0">
                          <a:effectLst/>
                          <a:latin typeface="Arial"/>
                          <a:ea typeface="Arial"/>
                          <a:cs typeface="Arial"/>
                        </a:rPr>
                        <a:t>.</a:t>
                      </a:r>
                      <a:endParaRPr lang="en-GB" sz="1800" dirty="0" smtClean="0">
                        <a:effectLst/>
                        <a:latin typeface="+mn-lt"/>
                        <a:ea typeface="Calibri"/>
                        <a:cs typeface="Arial"/>
                      </a:endParaRPr>
                    </a:p>
                    <a:p>
                      <a:r>
                        <a:rPr lang="en-US" sz="1800" spc="5" dirty="0" smtClean="0">
                          <a:effectLst/>
                          <a:latin typeface="Arial"/>
                          <a:ea typeface="Arial"/>
                        </a:rPr>
                        <a:t> 1</a:t>
                      </a:r>
                      <a:r>
                        <a:rPr lang="en-US" sz="1800" dirty="0" smtClean="0">
                          <a:effectLst/>
                          <a:latin typeface="Arial"/>
                          <a:ea typeface="Arial"/>
                        </a:rPr>
                        <a:t>.</a:t>
                      </a:r>
                      <a:r>
                        <a:rPr lang="en-US" sz="1800" spc="5" dirty="0" smtClean="0">
                          <a:effectLst/>
                          <a:latin typeface="Arial"/>
                          <a:ea typeface="Arial"/>
                        </a:rPr>
                        <a:t>1</a:t>
                      </a:r>
                      <a:r>
                        <a:rPr lang="en-US" sz="1800" spc="-10" dirty="0" smtClean="0">
                          <a:effectLst/>
                          <a:latin typeface="Arial"/>
                          <a:ea typeface="Arial"/>
                        </a:rPr>
                        <a:t>.</a:t>
                      </a:r>
                      <a:r>
                        <a:rPr lang="en-US" sz="1800" dirty="0" smtClean="0">
                          <a:effectLst/>
                          <a:latin typeface="Arial"/>
                          <a:ea typeface="Arial"/>
                        </a:rPr>
                        <a:t>3</a:t>
                      </a:r>
                      <a:r>
                        <a:rPr lang="en-US" sz="1800" baseline="0" dirty="0" smtClean="0">
                          <a:effectLst/>
                          <a:latin typeface="Arial"/>
                          <a:ea typeface="Arial"/>
                        </a:rPr>
                        <a:t>   </a:t>
                      </a:r>
                      <a:r>
                        <a:rPr lang="en-US" sz="1800" spc="30" dirty="0" smtClean="0">
                          <a:effectLst/>
                          <a:latin typeface="Arial"/>
                          <a:ea typeface="Arial"/>
                        </a:rPr>
                        <a:t>W</a:t>
                      </a:r>
                      <a:r>
                        <a:rPr lang="en-US" sz="1800" spc="-15" dirty="0" smtClean="0">
                          <a:effectLst/>
                          <a:latin typeface="Arial"/>
                          <a:ea typeface="Arial"/>
                        </a:rPr>
                        <a:t>r</a:t>
                      </a:r>
                      <a:r>
                        <a:rPr lang="en-US" sz="1800" dirty="0" smtClean="0">
                          <a:effectLst/>
                          <a:latin typeface="Arial"/>
                          <a:ea typeface="Arial"/>
                        </a:rPr>
                        <a:t>i</a:t>
                      </a:r>
                      <a:r>
                        <a:rPr lang="en-US" sz="1800" spc="-10" dirty="0" smtClean="0">
                          <a:effectLst/>
                          <a:latin typeface="Arial"/>
                          <a:ea typeface="Arial"/>
                        </a:rPr>
                        <a:t>t</a:t>
                      </a:r>
                      <a:r>
                        <a:rPr lang="en-US" sz="1800" dirty="0" smtClean="0">
                          <a:effectLst/>
                          <a:latin typeface="Arial"/>
                          <a:ea typeface="Arial"/>
                        </a:rPr>
                        <a:t>e</a:t>
                      </a:r>
                      <a:r>
                        <a:rPr lang="en-US" sz="1800" spc="5" dirty="0" smtClean="0">
                          <a:effectLst/>
                          <a:latin typeface="Arial"/>
                          <a:ea typeface="Arial"/>
                        </a:rPr>
                        <a:t> </a:t>
                      </a:r>
                      <a:r>
                        <a:rPr lang="en-US" sz="1800" dirty="0" smtClean="0">
                          <a:effectLst/>
                          <a:latin typeface="Arial"/>
                          <a:ea typeface="Arial"/>
                        </a:rPr>
                        <a:t>a</a:t>
                      </a:r>
                      <a:r>
                        <a:rPr lang="en-US" sz="1800" spc="5" dirty="0" smtClean="0">
                          <a:effectLst/>
                          <a:latin typeface="Arial"/>
                          <a:ea typeface="Arial"/>
                        </a:rPr>
                        <a:t> </a:t>
                      </a:r>
                      <a:r>
                        <a:rPr lang="en-US" sz="1800" spc="-15" dirty="0" smtClean="0">
                          <a:effectLst/>
                          <a:latin typeface="Arial"/>
                          <a:ea typeface="Arial"/>
                        </a:rPr>
                        <a:t>r</a:t>
                      </a:r>
                      <a:r>
                        <a:rPr lang="en-US" sz="1800" spc="5" dirty="0" smtClean="0">
                          <a:effectLst/>
                          <a:latin typeface="Arial"/>
                          <a:ea typeface="Arial"/>
                        </a:rPr>
                        <a:t>epo</a:t>
                      </a:r>
                      <a:r>
                        <a:rPr lang="en-US" sz="1800" dirty="0" smtClean="0">
                          <a:effectLst/>
                          <a:latin typeface="Arial"/>
                          <a:ea typeface="Arial"/>
                        </a:rPr>
                        <a:t>rt.</a:t>
                      </a:r>
                      <a:endParaRPr lang="en-GB" dirty="0"/>
                    </a:p>
                  </a:txBody>
                  <a:tcPr/>
                </a:tc>
                <a:tc>
                  <a:txBody>
                    <a:bodyPr/>
                    <a:lstStyle/>
                    <a:p>
                      <a:r>
                        <a:rPr lang="en-ZA" dirty="0" smtClean="0"/>
                        <a:t>1</a:t>
                      </a:r>
                    </a:p>
                    <a:p>
                      <a:r>
                        <a:rPr lang="en-ZA" dirty="0" smtClean="0"/>
                        <a:t>2</a:t>
                      </a:r>
                    </a:p>
                    <a:p>
                      <a:r>
                        <a:rPr lang="en-ZA" dirty="0" smtClean="0"/>
                        <a:t>2</a:t>
                      </a:r>
                      <a:endParaRPr lang="en-GB" dirty="0"/>
                    </a:p>
                  </a:txBody>
                  <a:tcPr/>
                </a:tc>
                <a:extLst>
                  <a:ext uri="{0D108BD9-81ED-4DB2-BD59-A6C34878D82A}">
                    <a16:rowId xmlns:a16="http://schemas.microsoft.com/office/drawing/2014/main" val="10001"/>
                  </a:ext>
                </a:extLst>
              </a:tr>
              <a:tr h="370840">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2"/>
                  </a:ext>
                </a:extLst>
              </a:tr>
            </a:tbl>
          </a:graphicData>
        </a:graphic>
      </p:graphicFrame>
      <p:sp>
        <p:nvSpPr>
          <p:cNvPr id="8" name="TextBox 7"/>
          <p:cNvSpPr txBox="1"/>
          <p:nvPr/>
        </p:nvSpPr>
        <p:spPr>
          <a:xfrm>
            <a:off x="539552" y="3645024"/>
            <a:ext cx="8064896" cy="3077766"/>
          </a:xfrm>
          <a:prstGeom prst="rect">
            <a:avLst/>
          </a:prstGeom>
          <a:noFill/>
        </p:spPr>
        <p:txBody>
          <a:bodyPr wrap="square" rtlCol="0">
            <a:spAutoFit/>
          </a:bodyPr>
          <a:lstStyle/>
          <a:p>
            <a:r>
              <a:rPr lang="en-ZA" sz="2400" dirty="0" smtClean="0"/>
              <a:t>Instruction 1.1.1:  </a:t>
            </a:r>
            <a:r>
              <a:rPr lang="en-US" sz="2400" dirty="0"/>
              <a:t>Identify an </a:t>
            </a:r>
            <a:r>
              <a:rPr lang="en-US" sz="2400" dirty="0" err="1"/>
              <a:t>organisation</a:t>
            </a:r>
            <a:r>
              <a:rPr lang="en-US" sz="2400" dirty="0"/>
              <a:t> or </a:t>
            </a:r>
            <a:r>
              <a:rPr lang="en-US" sz="2400" dirty="0" err="1"/>
              <a:t>organisations</a:t>
            </a:r>
            <a:r>
              <a:rPr lang="en-US" sz="2400" dirty="0"/>
              <a:t> that you will approach with the proposal to plan a communication campaign. Write down the name of the </a:t>
            </a:r>
            <a:r>
              <a:rPr lang="en-US" sz="2400" dirty="0" err="1"/>
              <a:t>organisation</a:t>
            </a:r>
            <a:r>
              <a:rPr lang="en-US" sz="2400" dirty="0"/>
              <a:t>(s) and its (their) contact details:</a:t>
            </a:r>
            <a:endParaRPr lang="en-GB" sz="2400" dirty="0"/>
          </a:p>
          <a:p>
            <a:pPr algn="ctr"/>
            <a:r>
              <a:rPr lang="en-US" dirty="0"/>
              <a:t> </a:t>
            </a:r>
            <a:r>
              <a:rPr lang="en-US" sz="4000" dirty="0" smtClean="0"/>
              <a:t>…. Another coin in the bag – only 89 to go</a:t>
            </a:r>
            <a:endParaRPr lang="en-GB" sz="4000" dirty="0"/>
          </a:p>
          <a:p>
            <a:pPr algn="ctr"/>
            <a:endParaRPr lang="en-GB" dirty="0"/>
          </a:p>
        </p:txBody>
      </p:sp>
    </p:spTree>
    <p:extLst>
      <p:ext uri="{BB962C8B-B14F-4D97-AF65-F5344CB8AC3E}">
        <p14:creationId xmlns:p14="http://schemas.microsoft.com/office/powerpoint/2010/main" val="204956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836712"/>
            <a:ext cx="7992888" cy="461665"/>
          </a:xfrm>
          <a:prstGeom prst="rect">
            <a:avLst/>
          </a:prstGeom>
          <a:noFill/>
        </p:spPr>
        <p:txBody>
          <a:bodyPr wrap="square" rtlCol="0">
            <a:spAutoFit/>
          </a:bodyPr>
          <a:lstStyle/>
          <a:p>
            <a:endParaRPr lang="en-GB" sz="2400" dirty="0"/>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TextBox 8"/>
          <p:cNvSpPr txBox="1"/>
          <p:nvPr/>
        </p:nvSpPr>
        <p:spPr>
          <a:xfrm>
            <a:off x="539552" y="865165"/>
            <a:ext cx="7920880" cy="5262979"/>
          </a:xfrm>
          <a:prstGeom prst="rect">
            <a:avLst/>
          </a:prstGeom>
          <a:noFill/>
        </p:spPr>
        <p:txBody>
          <a:bodyPr wrap="square" rtlCol="0">
            <a:spAutoFit/>
          </a:bodyPr>
          <a:lstStyle/>
          <a:p>
            <a:r>
              <a:rPr lang="en-ZA" sz="2400" u="sng" dirty="0" smtClean="0"/>
              <a:t>Instruction </a:t>
            </a:r>
            <a:r>
              <a:rPr lang="en-ZA" sz="2400" dirty="0" smtClean="0"/>
              <a:t>1.1.2:   </a:t>
            </a:r>
          </a:p>
          <a:p>
            <a:r>
              <a:rPr lang="en-ZA" sz="2600" dirty="0" smtClean="0"/>
              <a:t>Write a letter to the owner/manager/organiser of the organisation in which you explain that you would like to meet him/her to propose the planning of a communication campaign – also explain what the campaign will entail. Explain that persons concerned will be under no obligation to implement the campaign and what the planning process will require. Remember, this first act of approaching the organisation is also an act of communication – convincing the organisation and its management that you can add value to the organisation (selling yourself and your expertise). Attach the letter as an appendix. Write a report covering the following:</a:t>
            </a:r>
            <a:endParaRPr lang="en-GB" sz="2600" dirty="0"/>
          </a:p>
        </p:txBody>
      </p:sp>
    </p:spTree>
    <p:extLst>
      <p:ext uri="{BB962C8B-B14F-4D97-AF65-F5344CB8AC3E}">
        <p14:creationId xmlns:p14="http://schemas.microsoft.com/office/powerpoint/2010/main" val="1856678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6600" dirty="0" smtClean="0"/>
              <a:t/>
            </a:r>
            <a:br>
              <a:rPr lang="en-ZA" sz="6600" dirty="0" smtClean="0"/>
            </a:br>
            <a:r>
              <a:rPr lang="en-ZA" sz="6600" dirty="0"/>
              <a:t/>
            </a:r>
            <a:br>
              <a:rPr lang="en-ZA" sz="6600" dirty="0"/>
            </a:br>
            <a:r>
              <a:rPr lang="en-ZA" sz="6600" dirty="0" smtClean="0"/>
              <a:t/>
            </a:r>
            <a:br>
              <a:rPr lang="en-ZA" sz="6600" dirty="0" smtClean="0"/>
            </a:br>
            <a:r>
              <a:rPr lang="en-ZA" sz="6600" dirty="0" smtClean="0"/>
              <a:t/>
            </a:r>
            <a:br>
              <a:rPr lang="en-ZA" sz="6600" dirty="0" smtClean="0"/>
            </a:br>
            <a:r>
              <a:rPr lang="en-ZA" sz="6600" dirty="0"/>
              <a:t/>
            </a:r>
            <a:br>
              <a:rPr lang="en-ZA" sz="6600" dirty="0"/>
            </a:br>
            <a:r>
              <a:rPr lang="en-ZA" sz="6600" dirty="0" smtClean="0"/>
              <a:t>You have bagged two coins by following the instruction!!!</a:t>
            </a:r>
            <a:endParaRPr lang="en-GB" sz="6600" dirty="0"/>
          </a:p>
        </p:txBody>
      </p:sp>
    </p:spTree>
    <p:extLst>
      <p:ext uri="{BB962C8B-B14F-4D97-AF65-F5344CB8AC3E}">
        <p14:creationId xmlns:p14="http://schemas.microsoft.com/office/powerpoint/2010/main" val="32370638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You have now bagged 13 coins already!</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574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Last two coins for Activity 1.1</a:t>
            </a:r>
            <a:endParaRPr lang="en-GB" dirty="0"/>
          </a:p>
        </p:txBody>
      </p:sp>
      <p:sp>
        <p:nvSpPr>
          <p:cNvPr id="3" name="Content Placeholder 2"/>
          <p:cNvSpPr>
            <a:spLocks noGrp="1"/>
          </p:cNvSpPr>
          <p:nvPr>
            <p:ph idx="1"/>
          </p:nvPr>
        </p:nvSpPr>
        <p:spPr/>
        <p:txBody>
          <a:bodyPr/>
          <a:lstStyle/>
          <a:p>
            <a:r>
              <a:rPr lang="en-ZA" dirty="0" smtClean="0"/>
              <a:t>Write a report:</a:t>
            </a:r>
          </a:p>
          <a:p>
            <a:r>
              <a:rPr lang="en-US" sz="2000" dirty="0" smtClean="0"/>
              <a:t>What </a:t>
            </a:r>
            <a:r>
              <a:rPr lang="en-US" sz="2000" dirty="0"/>
              <a:t>was your experience in approaching the </a:t>
            </a:r>
            <a:r>
              <a:rPr lang="en-US" sz="2000" dirty="0" err="1"/>
              <a:t>organisation</a:t>
            </a:r>
            <a:r>
              <a:rPr lang="en-US" sz="2000" dirty="0"/>
              <a:t> – did you experience it as positive or negative</a:t>
            </a:r>
            <a:r>
              <a:rPr lang="en-US" sz="2000" dirty="0" smtClean="0"/>
              <a:t>?</a:t>
            </a:r>
          </a:p>
          <a:p>
            <a:r>
              <a:rPr lang="en-US" sz="2000" dirty="0" smtClean="0"/>
              <a:t>How </a:t>
            </a:r>
            <a:r>
              <a:rPr lang="en-US" sz="2000" dirty="0"/>
              <a:t>did the </a:t>
            </a:r>
            <a:r>
              <a:rPr lang="en-US" sz="2000" dirty="0" err="1"/>
              <a:t>organisation</a:t>
            </a:r>
            <a:r>
              <a:rPr lang="en-US" sz="2000" dirty="0"/>
              <a:t> respond to your </a:t>
            </a:r>
            <a:r>
              <a:rPr lang="en-US" sz="2000" dirty="0" smtClean="0"/>
              <a:t>request?</a:t>
            </a:r>
          </a:p>
          <a:p>
            <a:r>
              <a:rPr lang="en-US" sz="2000" dirty="0"/>
              <a:t>You have to establish a working relationship with the </a:t>
            </a:r>
            <a:r>
              <a:rPr lang="en-US" sz="2000" dirty="0" err="1"/>
              <a:t>organisation</a:t>
            </a:r>
            <a:r>
              <a:rPr lang="en-US" sz="2000" dirty="0"/>
              <a:t> – what arrangements would you make? To whom would you report and who would be your contact person at the </a:t>
            </a:r>
            <a:r>
              <a:rPr lang="en-US" sz="2000" dirty="0" err="1"/>
              <a:t>organisation</a:t>
            </a:r>
            <a:r>
              <a:rPr lang="en-US" sz="2000" dirty="0"/>
              <a:t>? How often would you report back to the </a:t>
            </a:r>
            <a:r>
              <a:rPr lang="en-US" sz="2000" dirty="0" err="1"/>
              <a:t>organisation</a:t>
            </a:r>
            <a:r>
              <a:rPr lang="en-US" sz="2000" dirty="0"/>
              <a:t>? Write a brief report on how you established a </a:t>
            </a:r>
            <a:r>
              <a:rPr lang="en-US" sz="2000" dirty="0" smtClean="0"/>
              <a:t>working </a:t>
            </a:r>
            <a:r>
              <a:rPr lang="en-US" sz="2000" dirty="0"/>
              <a:t>relationship with the </a:t>
            </a:r>
            <a:r>
              <a:rPr lang="en-US" sz="2000" dirty="0" err="1"/>
              <a:t>organisation</a:t>
            </a:r>
            <a:r>
              <a:rPr lang="en-US" sz="2000" dirty="0" smtClean="0"/>
              <a:t>.</a:t>
            </a:r>
          </a:p>
          <a:p>
            <a:r>
              <a:rPr lang="en-US" sz="2000" dirty="0"/>
              <a:t>Identify who the communicator for the campaign would be. Would it be the </a:t>
            </a:r>
            <a:r>
              <a:rPr lang="en-US" sz="2000" dirty="0" err="1"/>
              <a:t>organisation</a:t>
            </a:r>
            <a:r>
              <a:rPr lang="en-US" sz="2000" dirty="0"/>
              <a:t> as a whole, a section of the </a:t>
            </a:r>
            <a:r>
              <a:rPr lang="en-US" sz="2000" dirty="0" err="1"/>
              <a:t>organisation</a:t>
            </a:r>
            <a:r>
              <a:rPr lang="en-US" sz="2000" dirty="0"/>
              <a:t>, </a:t>
            </a:r>
            <a:r>
              <a:rPr lang="en-US" sz="2000" dirty="0" err="1"/>
              <a:t>etc</a:t>
            </a:r>
            <a:r>
              <a:rPr lang="en-US" sz="2000" dirty="0"/>
              <a:t>? Substantiate your choice by explaining why the communicator has been designated as such.</a:t>
            </a:r>
            <a:endParaRPr lang="en-US" sz="2000" dirty="0" smtClean="0"/>
          </a:p>
          <a:p>
            <a:endParaRPr lang="en-GB" sz="2000" dirty="0"/>
          </a:p>
        </p:txBody>
      </p:sp>
    </p:spTree>
    <p:extLst>
      <p:ext uri="{BB962C8B-B14F-4D97-AF65-F5344CB8AC3E}">
        <p14:creationId xmlns:p14="http://schemas.microsoft.com/office/powerpoint/2010/main" val="3826913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332656"/>
            <a:ext cx="8229600" cy="1143000"/>
          </a:xfrm>
        </p:spPr>
        <p:txBody>
          <a:bodyPr>
            <a:normAutofit fontScale="90000"/>
          </a:bodyPr>
          <a:lstStyle/>
          <a:p>
            <a:r>
              <a:rPr lang="en-ZA" dirty="0" smtClean="0"/>
              <a:t/>
            </a:r>
            <a:br>
              <a:rPr lang="en-ZA" dirty="0" smtClean="0"/>
            </a:br>
            <a:r>
              <a:rPr lang="en-ZA" dirty="0" smtClean="0"/>
              <a:t>You have just earned another 2 coins and bagged </a:t>
            </a:r>
            <a:r>
              <a:rPr lang="en-ZA" sz="8000" dirty="0" smtClean="0"/>
              <a:t>15</a:t>
            </a:r>
            <a:r>
              <a:rPr lang="en-ZA" dirty="0" smtClean="0"/>
              <a:t> coins – </a:t>
            </a:r>
            <a:r>
              <a:rPr lang="en-ZA" sz="8000" dirty="0" smtClean="0"/>
              <a:t>85</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1094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1.2  Identify the target audience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5817375"/>
              </p:ext>
            </p:extLst>
          </p:nvPr>
        </p:nvGraphicFramePr>
        <p:xfrm>
          <a:off x="467543" y="1268760"/>
          <a:ext cx="8424935" cy="5328592"/>
        </p:xfrm>
        <a:graphic>
          <a:graphicData uri="http://schemas.openxmlformats.org/drawingml/2006/table">
            <a:tbl>
              <a:tblPr firstRow="1" firstCol="1" lastRow="1" lastCol="1" bandRow="1" bandCol="1"/>
              <a:tblGrid>
                <a:gridCol w="1872209">
                  <a:extLst>
                    <a:ext uri="{9D8B030D-6E8A-4147-A177-3AD203B41FA5}">
                      <a16:colId xmlns:a16="http://schemas.microsoft.com/office/drawing/2014/main" val="20000"/>
                    </a:ext>
                  </a:extLst>
                </a:gridCol>
                <a:gridCol w="6048672">
                  <a:extLst>
                    <a:ext uri="{9D8B030D-6E8A-4147-A177-3AD203B41FA5}">
                      <a16:colId xmlns:a16="http://schemas.microsoft.com/office/drawing/2014/main" val="20001"/>
                    </a:ext>
                  </a:extLst>
                </a:gridCol>
                <a:gridCol w="504054">
                  <a:extLst>
                    <a:ext uri="{9D8B030D-6E8A-4147-A177-3AD203B41FA5}">
                      <a16:colId xmlns:a16="http://schemas.microsoft.com/office/drawing/2014/main" val="20002"/>
                    </a:ext>
                  </a:extLst>
                </a:gridCol>
              </a:tblGrid>
              <a:tr h="5328592">
                <a:tc>
                  <a:txBody>
                    <a:bodyPr/>
                    <a:lstStyle/>
                    <a:p>
                      <a:pPr marL="64770">
                        <a:lnSpc>
                          <a:spcPts val="1365"/>
                        </a:lnSpc>
                        <a:spcAft>
                          <a:spcPts val="0"/>
                        </a:spcAft>
                      </a:pPr>
                      <a:endParaRPr lang="en-US" sz="2400" spc="5" dirty="0" smtClean="0">
                        <a:effectLst/>
                        <a:latin typeface="Arial"/>
                        <a:ea typeface="Arial"/>
                        <a:cs typeface="Arial"/>
                      </a:endParaRPr>
                    </a:p>
                    <a:p>
                      <a:pPr marL="64770">
                        <a:lnSpc>
                          <a:spcPts val="1365"/>
                        </a:lnSpc>
                        <a:spcAft>
                          <a:spcPts val="0"/>
                        </a:spcAft>
                      </a:pPr>
                      <a:endParaRPr lang="en-US" sz="2400" spc="5" dirty="0" smtClean="0">
                        <a:effectLst/>
                        <a:latin typeface="Arial"/>
                        <a:ea typeface="Arial"/>
                        <a:cs typeface="Arial"/>
                      </a:endParaRPr>
                    </a:p>
                    <a:p>
                      <a:pPr marL="64770">
                        <a:lnSpc>
                          <a:spcPts val="1365"/>
                        </a:lnSpc>
                        <a:spcAft>
                          <a:spcPts val="0"/>
                        </a:spcAft>
                      </a:pPr>
                      <a:r>
                        <a:rPr lang="en-US" sz="2400" spc="5" dirty="0" smtClean="0">
                          <a:effectLst/>
                          <a:latin typeface="Arial"/>
                          <a:ea typeface="Arial"/>
                          <a:cs typeface="Arial"/>
                        </a:rPr>
                        <a:t>1</a:t>
                      </a:r>
                      <a:r>
                        <a:rPr lang="en-US" sz="2400" dirty="0" smtClean="0">
                          <a:effectLst/>
                          <a:latin typeface="Arial"/>
                          <a:ea typeface="Arial"/>
                          <a:cs typeface="Arial"/>
                        </a:rPr>
                        <a:t>.2</a:t>
                      </a:r>
                      <a:endParaRPr lang="en-GB" sz="2400" dirty="0">
                        <a:effectLst/>
                        <a:latin typeface="Calibri"/>
                        <a:ea typeface="Calibri"/>
                        <a:cs typeface="Arial"/>
                      </a:endParaRPr>
                    </a:p>
                    <a:p>
                      <a:pPr marL="64770" marR="375285">
                        <a:lnSpc>
                          <a:spcPct val="115000"/>
                        </a:lnSpc>
                        <a:spcAft>
                          <a:spcPts val="0"/>
                        </a:spcAft>
                      </a:pPr>
                      <a:r>
                        <a:rPr lang="en-US" sz="2400" dirty="0">
                          <a:effectLst/>
                          <a:latin typeface="Arial"/>
                          <a:ea typeface="Arial"/>
                          <a:cs typeface="Arial"/>
                        </a:rPr>
                        <a:t>I</a:t>
                      </a:r>
                      <a:r>
                        <a:rPr lang="en-US" sz="2400" spc="5" dirty="0">
                          <a:effectLst/>
                          <a:latin typeface="Arial"/>
                          <a:ea typeface="Arial"/>
                          <a:cs typeface="Arial"/>
                        </a:rPr>
                        <a:t>de</a:t>
                      </a:r>
                      <a:r>
                        <a:rPr lang="en-US" sz="2400" spc="-5" dirty="0">
                          <a:effectLst/>
                          <a:latin typeface="Arial"/>
                          <a:ea typeface="Arial"/>
                          <a:cs typeface="Arial"/>
                        </a:rPr>
                        <a:t>n</a:t>
                      </a:r>
                      <a:r>
                        <a:rPr lang="en-US" sz="2400" dirty="0">
                          <a:effectLst/>
                          <a:latin typeface="Arial"/>
                          <a:ea typeface="Arial"/>
                          <a:cs typeface="Arial"/>
                        </a:rPr>
                        <a:t>t</a:t>
                      </a:r>
                      <a:r>
                        <a:rPr lang="en-US" sz="2400" spc="-10" dirty="0">
                          <a:effectLst/>
                          <a:latin typeface="Arial"/>
                          <a:ea typeface="Arial"/>
                          <a:cs typeface="Arial"/>
                        </a:rPr>
                        <a:t>i</a:t>
                      </a:r>
                      <a:r>
                        <a:rPr lang="en-US" sz="2400" spc="15" dirty="0">
                          <a:effectLst/>
                          <a:latin typeface="Arial"/>
                          <a:ea typeface="Arial"/>
                          <a:cs typeface="Arial"/>
                        </a:rPr>
                        <a:t>f</a:t>
                      </a:r>
                      <a:r>
                        <a:rPr lang="en-US" sz="2400" dirty="0">
                          <a:effectLst/>
                          <a:latin typeface="Arial"/>
                          <a:ea typeface="Arial"/>
                          <a:cs typeface="Arial"/>
                        </a:rPr>
                        <a:t>y</a:t>
                      </a:r>
                      <a:r>
                        <a:rPr lang="en-US" sz="2400" spc="-10" dirty="0">
                          <a:effectLst/>
                          <a:latin typeface="Arial"/>
                          <a:ea typeface="Arial"/>
                          <a:cs typeface="Arial"/>
                        </a:rPr>
                        <a:t> </a:t>
                      </a:r>
                      <a:r>
                        <a:rPr lang="en-US" sz="2400" spc="5" dirty="0">
                          <a:effectLst/>
                          <a:latin typeface="Arial"/>
                          <a:ea typeface="Arial"/>
                          <a:cs typeface="Arial"/>
                        </a:rPr>
                        <a:t>th</a:t>
                      </a:r>
                      <a:r>
                        <a:rPr lang="en-US" sz="2400" dirty="0">
                          <a:effectLst/>
                          <a:latin typeface="Arial"/>
                          <a:ea typeface="Arial"/>
                          <a:cs typeface="Arial"/>
                        </a:rPr>
                        <a:t>e</a:t>
                      </a:r>
                      <a:r>
                        <a:rPr lang="en-US" sz="2400" spc="5" dirty="0">
                          <a:effectLst/>
                          <a:latin typeface="Arial"/>
                          <a:ea typeface="Arial"/>
                          <a:cs typeface="Arial"/>
                        </a:rPr>
                        <a:t> </a:t>
                      </a:r>
                      <a:r>
                        <a:rPr lang="en-US" sz="2400" spc="-5" dirty="0">
                          <a:effectLst/>
                          <a:latin typeface="Arial"/>
                          <a:ea typeface="Arial"/>
                          <a:cs typeface="Arial"/>
                        </a:rPr>
                        <a:t>t</a:t>
                      </a:r>
                      <a:r>
                        <a:rPr lang="en-US" sz="2400" spc="5" dirty="0">
                          <a:effectLst/>
                          <a:latin typeface="Arial"/>
                          <a:ea typeface="Arial"/>
                          <a:cs typeface="Arial"/>
                        </a:rPr>
                        <a:t>a</a:t>
                      </a:r>
                      <a:r>
                        <a:rPr lang="en-US" sz="2400" dirty="0">
                          <a:effectLst/>
                          <a:latin typeface="Arial"/>
                          <a:ea typeface="Arial"/>
                          <a:cs typeface="Arial"/>
                        </a:rPr>
                        <a:t>r</a:t>
                      </a:r>
                      <a:r>
                        <a:rPr lang="en-US" sz="2400" spc="-10" dirty="0">
                          <a:effectLst/>
                          <a:latin typeface="Arial"/>
                          <a:ea typeface="Arial"/>
                          <a:cs typeface="Arial"/>
                        </a:rPr>
                        <a:t>g</a:t>
                      </a:r>
                      <a:r>
                        <a:rPr lang="en-US" sz="2400" spc="5" dirty="0">
                          <a:effectLst/>
                          <a:latin typeface="Arial"/>
                          <a:ea typeface="Arial"/>
                          <a:cs typeface="Arial"/>
                        </a:rPr>
                        <a:t>e</a:t>
                      </a:r>
                      <a:r>
                        <a:rPr lang="en-US" sz="2400" dirty="0">
                          <a:effectLst/>
                          <a:latin typeface="Arial"/>
                          <a:ea typeface="Arial"/>
                          <a:cs typeface="Arial"/>
                        </a:rPr>
                        <a:t>t </a:t>
                      </a:r>
                      <a:r>
                        <a:rPr lang="en-US" sz="2400" spc="5" dirty="0">
                          <a:effectLst/>
                          <a:latin typeface="Arial"/>
                          <a:ea typeface="Arial"/>
                          <a:cs typeface="Arial"/>
                        </a:rPr>
                        <a:t>aud</a:t>
                      </a:r>
                      <a:r>
                        <a:rPr lang="en-US" sz="2400" dirty="0">
                          <a:effectLst/>
                          <a:latin typeface="Arial"/>
                          <a:ea typeface="Arial"/>
                          <a:cs typeface="Arial"/>
                        </a:rPr>
                        <a:t>i</a:t>
                      </a:r>
                      <a:r>
                        <a:rPr lang="en-US" sz="2400" spc="-10" dirty="0">
                          <a:effectLst/>
                          <a:latin typeface="Arial"/>
                          <a:ea typeface="Arial"/>
                          <a:cs typeface="Arial"/>
                        </a:rPr>
                        <a:t>e</a:t>
                      </a:r>
                      <a:r>
                        <a:rPr lang="en-US" sz="2400" spc="5" dirty="0">
                          <a:effectLst/>
                          <a:latin typeface="Arial"/>
                          <a:ea typeface="Arial"/>
                          <a:cs typeface="Arial"/>
                        </a:rPr>
                        <a:t>n</a:t>
                      </a:r>
                      <a:r>
                        <a:rPr lang="en-US" sz="2400" dirty="0">
                          <a:effectLst/>
                          <a:latin typeface="Arial"/>
                          <a:ea typeface="Arial"/>
                          <a:cs typeface="Arial"/>
                        </a:rPr>
                        <a:t>ce</a:t>
                      </a:r>
                      <a:endParaRPr lang="en-GB" sz="2400" dirty="0">
                        <a:effectLst/>
                        <a:latin typeface="Calibri"/>
                        <a:ea typeface="Calibri"/>
                        <a:cs typeface="Aria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770">
                        <a:lnSpc>
                          <a:spcPts val="1365"/>
                        </a:lnSpc>
                        <a:spcAft>
                          <a:spcPts val="0"/>
                        </a:spcAft>
                        <a:tabLst>
                          <a:tab pos="622300" algn="l"/>
                        </a:tabLst>
                      </a:pPr>
                      <a:endParaRPr lang="en-US" sz="2400" spc="5" dirty="0" smtClean="0">
                        <a:effectLst/>
                        <a:latin typeface="Arial"/>
                        <a:ea typeface="Arial"/>
                        <a:cs typeface="Arial"/>
                      </a:endParaRPr>
                    </a:p>
                    <a:p>
                      <a:pPr marL="64770">
                        <a:lnSpc>
                          <a:spcPct val="100000"/>
                        </a:lnSpc>
                        <a:spcAft>
                          <a:spcPts val="0"/>
                        </a:spcAft>
                        <a:tabLst>
                          <a:tab pos="622300" algn="l"/>
                        </a:tabLst>
                      </a:pPr>
                      <a:endParaRPr lang="en-US" sz="2400" spc="5" dirty="0" smtClean="0">
                        <a:effectLst/>
                        <a:latin typeface="Arial"/>
                        <a:ea typeface="Arial"/>
                        <a:cs typeface="Arial"/>
                      </a:endParaRPr>
                    </a:p>
                    <a:p>
                      <a:pPr marL="64770">
                        <a:lnSpc>
                          <a:spcPct val="100000"/>
                        </a:lnSpc>
                        <a:spcAft>
                          <a:spcPts val="0"/>
                        </a:spcAft>
                        <a:tabLst>
                          <a:tab pos="622300" algn="l"/>
                        </a:tabLst>
                      </a:pPr>
                      <a:r>
                        <a:rPr lang="en-US" sz="2400" spc="5" dirty="0" smtClean="0">
                          <a:effectLst/>
                          <a:latin typeface="Arial"/>
                          <a:ea typeface="Arial"/>
                          <a:cs typeface="Arial"/>
                        </a:rPr>
                        <a:t>1</a:t>
                      </a:r>
                      <a:r>
                        <a:rPr lang="en-US" sz="2400" dirty="0" smtClean="0">
                          <a:effectLst/>
                          <a:latin typeface="Arial"/>
                          <a:ea typeface="Arial"/>
                          <a:cs typeface="Arial"/>
                        </a:rPr>
                        <a:t>.</a:t>
                      </a:r>
                      <a:r>
                        <a:rPr lang="en-US" sz="2400" spc="5" dirty="0" smtClean="0">
                          <a:effectLst/>
                          <a:latin typeface="Arial"/>
                          <a:ea typeface="Arial"/>
                          <a:cs typeface="Arial"/>
                        </a:rPr>
                        <a:t>2</a:t>
                      </a:r>
                      <a:r>
                        <a:rPr lang="en-US" sz="2400" spc="-10" dirty="0" smtClean="0">
                          <a:effectLst/>
                          <a:latin typeface="Arial"/>
                          <a:ea typeface="Arial"/>
                          <a:cs typeface="Arial"/>
                        </a:rPr>
                        <a:t>.</a:t>
                      </a:r>
                      <a:r>
                        <a:rPr lang="en-US" sz="2400" dirty="0" smtClean="0">
                          <a:effectLst/>
                          <a:latin typeface="Arial"/>
                          <a:ea typeface="Arial"/>
                          <a:cs typeface="Arial"/>
                        </a:rPr>
                        <a:t>1</a:t>
                      </a:r>
                      <a:r>
                        <a:rPr lang="en-US" sz="2400" dirty="0">
                          <a:effectLst/>
                          <a:latin typeface="Arial"/>
                          <a:ea typeface="Arial"/>
                          <a:cs typeface="Arial"/>
                        </a:rPr>
                        <a:t>	Pro</a:t>
                      </a:r>
                      <a:r>
                        <a:rPr lang="en-US" sz="2400" spc="5" dirty="0">
                          <a:effectLst/>
                          <a:latin typeface="Arial"/>
                          <a:ea typeface="Arial"/>
                          <a:cs typeface="Arial"/>
                        </a:rPr>
                        <a:t>b</a:t>
                      </a:r>
                      <a:r>
                        <a:rPr lang="en-US" sz="2400" dirty="0">
                          <a:effectLst/>
                          <a:latin typeface="Arial"/>
                          <a:ea typeface="Arial"/>
                          <a:cs typeface="Arial"/>
                        </a:rPr>
                        <a:t>l</a:t>
                      </a:r>
                      <a:r>
                        <a:rPr lang="en-US" sz="2400" spc="-10" dirty="0">
                          <a:effectLst/>
                          <a:latin typeface="Arial"/>
                          <a:ea typeface="Arial"/>
                          <a:cs typeface="Arial"/>
                        </a:rPr>
                        <a:t>e</a:t>
                      </a:r>
                      <a:r>
                        <a:rPr lang="en-US" sz="2400" dirty="0">
                          <a:effectLst/>
                          <a:latin typeface="Arial"/>
                          <a:ea typeface="Arial"/>
                          <a:cs typeface="Arial"/>
                        </a:rPr>
                        <a:t>m</a:t>
                      </a:r>
                      <a:r>
                        <a:rPr lang="en-US" sz="2400" spc="5" dirty="0">
                          <a:effectLst/>
                          <a:latin typeface="Arial"/>
                          <a:ea typeface="Arial"/>
                          <a:cs typeface="Arial"/>
                        </a:rPr>
                        <a:t> </a:t>
                      </a:r>
                      <a:r>
                        <a:rPr lang="en-US" sz="2400" dirty="0" smtClean="0">
                          <a:effectLst/>
                          <a:latin typeface="Arial"/>
                          <a:ea typeface="Arial"/>
                          <a:cs typeface="Arial"/>
                        </a:rPr>
                        <a:t>s</a:t>
                      </a:r>
                      <a:r>
                        <a:rPr lang="en-US" sz="2400" spc="5" dirty="0" smtClean="0">
                          <a:effectLst/>
                          <a:latin typeface="Arial"/>
                          <a:ea typeface="Arial"/>
                          <a:cs typeface="Arial"/>
                        </a:rPr>
                        <a:t>t</a:t>
                      </a:r>
                      <a:r>
                        <a:rPr lang="en-US" sz="2400" spc="-5" dirty="0" smtClean="0">
                          <a:effectLst/>
                          <a:latin typeface="Arial"/>
                          <a:ea typeface="Arial"/>
                          <a:cs typeface="Arial"/>
                        </a:rPr>
                        <a:t>a</a:t>
                      </a:r>
                      <a:r>
                        <a:rPr lang="en-US" sz="2400" dirty="0" smtClean="0">
                          <a:effectLst/>
                          <a:latin typeface="Arial"/>
                          <a:ea typeface="Arial"/>
                          <a:cs typeface="Arial"/>
                        </a:rPr>
                        <a:t>t</a:t>
                      </a:r>
                      <a:r>
                        <a:rPr lang="en-US" sz="2400" spc="-5" dirty="0" smtClean="0">
                          <a:effectLst/>
                          <a:latin typeface="Arial"/>
                          <a:ea typeface="Arial"/>
                          <a:cs typeface="Arial"/>
                        </a:rPr>
                        <a:t>e</a:t>
                      </a:r>
                      <a:r>
                        <a:rPr lang="en-US" sz="2400" spc="5" dirty="0" smtClean="0">
                          <a:effectLst/>
                          <a:latin typeface="Arial"/>
                          <a:ea typeface="Arial"/>
                          <a:cs typeface="Arial"/>
                        </a:rPr>
                        <a:t>me</a:t>
                      </a:r>
                      <a:r>
                        <a:rPr lang="en-US" sz="2400" spc="-5" dirty="0" smtClean="0">
                          <a:effectLst/>
                          <a:latin typeface="Arial"/>
                          <a:ea typeface="Arial"/>
                          <a:cs typeface="Arial"/>
                        </a:rPr>
                        <a:t>n</a:t>
                      </a:r>
                      <a:r>
                        <a:rPr lang="en-US" sz="2400" dirty="0" smtClean="0">
                          <a:effectLst/>
                          <a:latin typeface="Arial"/>
                          <a:ea typeface="Arial"/>
                          <a:cs typeface="Arial"/>
                        </a:rPr>
                        <a:t>t</a:t>
                      </a:r>
                      <a:endParaRPr lang="en-US" sz="2400" spc="5" dirty="0" smtClean="0">
                        <a:effectLst/>
                        <a:latin typeface="Arial"/>
                        <a:ea typeface="Arial"/>
                        <a:cs typeface="Arial"/>
                      </a:endParaRPr>
                    </a:p>
                    <a:p>
                      <a:pPr marL="64770">
                        <a:lnSpc>
                          <a:spcPct val="100000"/>
                        </a:lnSpc>
                        <a:spcAft>
                          <a:spcPts val="0"/>
                        </a:spcAft>
                        <a:tabLst>
                          <a:tab pos="622300" algn="l"/>
                        </a:tabLst>
                      </a:pPr>
                      <a:r>
                        <a:rPr lang="en-US" sz="2400" spc="5" dirty="0" smtClean="0">
                          <a:effectLst/>
                          <a:latin typeface="Arial"/>
                          <a:ea typeface="Arial"/>
                          <a:cs typeface="Arial"/>
                        </a:rPr>
                        <a:t>1</a:t>
                      </a:r>
                      <a:r>
                        <a:rPr lang="en-US" sz="2400" dirty="0" smtClean="0">
                          <a:effectLst/>
                          <a:latin typeface="Arial"/>
                          <a:ea typeface="Arial"/>
                          <a:cs typeface="Arial"/>
                        </a:rPr>
                        <a:t>.</a:t>
                      </a:r>
                      <a:r>
                        <a:rPr lang="en-US" sz="2400" spc="5" dirty="0" smtClean="0">
                          <a:effectLst/>
                          <a:latin typeface="Arial"/>
                          <a:ea typeface="Arial"/>
                          <a:cs typeface="Arial"/>
                        </a:rPr>
                        <a:t>2</a:t>
                      </a:r>
                      <a:r>
                        <a:rPr lang="en-US" sz="2400" spc="-10" dirty="0" smtClean="0">
                          <a:effectLst/>
                          <a:latin typeface="Arial"/>
                          <a:ea typeface="Arial"/>
                          <a:cs typeface="Arial"/>
                        </a:rPr>
                        <a:t>.</a:t>
                      </a:r>
                      <a:r>
                        <a:rPr lang="en-US" sz="2400" dirty="0" smtClean="0">
                          <a:effectLst/>
                          <a:latin typeface="Arial"/>
                          <a:ea typeface="Arial"/>
                          <a:cs typeface="Arial"/>
                        </a:rPr>
                        <a:t>2</a:t>
                      </a:r>
                      <a:r>
                        <a:rPr lang="en-US" sz="2400" dirty="0">
                          <a:effectLst/>
                          <a:latin typeface="Arial"/>
                          <a:ea typeface="Arial"/>
                          <a:cs typeface="Arial"/>
                        </a:rPr>
                        <a:t>	S</a:t>
                      </a:r>
                      <a:r>
                        <a:rPr lang="en-US" sz="2400" spc="5" dirty="0">
                          <a:effectLst/>
                          <a:latin typeface="Arial"/>
                          <a:ea typeface="Arial"/>
                          <a:cs typeface="Arial"/>
                        </a:rPr>
                        <a:t>ub</a:t>
                      </a:r>
                      <a:r>
                        <a:rPr lang="en-US" sz="2400" spc="-5" dirty="0">
                          <a:effectLst/>
                          <a:latin typeface="Arial"/>
                          <a:ea typeface="Arial"/>
                          <a:cs typeface="Arial"/>
                        </a:rPr>
                        <a:t>-</a:t>
                      </a:r>
                      <a:r>
                        <a:rPr lang="en-US" sz="2400" spc="5" dirty="0">
                          <a:effectLst/>
                          <a:latin typeface="Arial"/>
                          <a:ea typeface="Arial"/>
                          <a:cs typeface="Arial"/>
                        </a:rPr>
                        <a:t>p</a:t>
                      </a:r>
                      <a:r>
                        <a:rPr lang="en-US" sz="2400" dirty="0">
                          <a:effectLst/>
                          <a:latin typeface="Arial"/>
                          <a:ea typeface="Arial"/>
                          <a:cs typeface="Arial"/>
                        </a:rPr>
                        <a:t>r</a:t>
                      </a:r>
                      <a:r>
                        <a:rPr lang="en-US" sz="2400" spc="-10" dirty="0">
                          <a:effectLst/>
                          <a:latin typeface="Arial"/>
                          <a:ea typeface="Arial"/>
                          <a:cs typeface="Arial"/>
                        </a:rPr>
                        <a:t>o</a:t>
                      </a:r>
                      <a:r>
                        <a:rPr lang="en-US" sz="2400" spc="5" dirty="0">
                          <a:effectLst/>
                          <a:latin typeface="Arial"/>
                          <a:ea typeface="Arial"/>
                          <a:cs typeface="Arial"/>
                        </a:rPr>
                        <a:t>b</a:t>
                      </a:r>
                      <a:r>
                        <a:rPr lang="en-US" sz="2400" dirty="0">
                          <a:effectLst/>
                          <a:latin typeface="Arial"/>
                          <a:ea typeface="Arial"/>
                          <a:cs typeface="Arial"/>
                        </a:rPr>
                        <a:t>le</a:t>
                      </a:r>
                      <a:r>
                        <a:rPr lang="en-US" sz="2400" spc="10" dirty="0">
                          <a:effectLst/>
                          <a:latin typeface="Arial"/>
                          <a:ea typeface="Arial"/>
                          <a:cs typeface="Arial"/>
                        </a:rPr>
                        <a:t>m</a:t>
                      </a:r>
                      <a:r>
                        <a:rPr lang="en-US" sz="2400" dirty="0">
                          <a:effectLst/>
                          <a:latin typeface="Arial"/>
                          <a:ea typeface="Arial"/>
                          <a:cs typeface="Arial"/>
                        </a:rPr>
                        <a:t>s</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dirty="0">
                          <a:effectLst/>
                          <a:latin typeface="Arial"/>
                          <a:ea typeface="Arial"/>
                          <a:cs typeface="Arial"/>
                        </a:rPr>
                        <a:t>3	Res</a:t>
                      </a:r>
                      <a:r>
                        <a:rPr lang="en-US" sz="2400" spc="5" dirty="0">
                          <a:effectLst/>
                          <a:latin typeface="Arial"/>
                          <a:ea typeface="Arial"/>
                          <a:cs typeface="Arial"/>
                        </a:rPr>
                        <a:t>ea</a:t>
                      </a:r>
                      <a:r>
                        <a:rPr lang="en-US" sz="2400" dirty="0">
                          <a:effectLst/>
                          <a:latin typeface="Arial"/>
                          <a:ea typeface="Arial"/>
                          <a:cs typeface="Arial"/>
                        </a:rPr>
                        <a:t>rch </a:t>
                      </a:r>
                      <a:r>
                        <a:rPr lang="en-US" sz="2400" spc="-5" dirty="0">
                          <a:effectLst/>
                          <a:latin typeface="Arial"/>
                          <a:ea typeface="Arial"/>
                          <a:cs typeface="Arial"/>
                        </a:rPr>
                        <a:t>q</a:t>
                      </a:r>
                      <a:r>
                        <a:rPr lang="en-US" sz="2400" spc="5" dirty="0">
                          <a:effectLst/>
                          <a:latin typeface="Arial"/>
                          <a:ea typeface="Arial"/>
                          <a:cs typeface="Arial"/>
                        </a:rPr>
                        <a:t>ue</a:t>
                      </a:r>
                      <a:r>
                        <a:rPr lang="en-US" sz="2400" spc="-10" dirty="0">
                          <a:effectLst/>
                          <a:latin typeface="Arial"/>
                          <a:ea typeface="Arial"/>
                          <a:cs typeface="Arial"/>
                        </a:rPr>
                        <a:t>s</a:t>
                      </a:r>
                      <a:r>
                        <a:rPr lang="en-US" sz="2400" dirty="0">
                          <a:effectLst/>
                          <a:latin typeface="Arial"/>
                          <a:ea typeface="Arial"/>
                          <a:cs typeface="Arial"/>
                        </a:rPr>
                        <a:t>ti</a:t>
                      </a:r>
                      <a:r>
                        <a:rPr lang="en-US" sz="2400" spc="5" dirty="0">
                          <a:effectLst/>
                          <a:latin typeface="Arial"/>
                          <a:ea typeface="Arial"/>
                          <a:cs typeface="Arial"/>
                        </a:rPr>
                        <a:t>on</a:t>
                      </a:r>
                      <a:r>
                        <a:rPr lang="en-US" sz="2400" dirty="0">
                          <a:effectLst/>
                          <a:latin typeface="Arial"/>
                          <a:ea typeface="Arial"/>
                          <a:cs typeface="Arial"/>
                        </a:rPr>
                        <a:t>s</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dirty="0">
                          <a:effectLst/>
                          <a:latin typeface="Arial"/>
                          <a:ea typeface="Arial"/>
                          <a:cs typeface="Arial"/>
                        </a:rPr>
                        <a:t>4	Unit</a:t>
                      </a:r>
                      <a:r>
                        <a:rPr lang="en-US" sz="2400" spc="5" dirty="0">
                          <a:effectLst/>
                          <a:latin typeface="Arial"/>
                          <a:ea typeface="Arial"/>
                          <a:cs typeface="Arial"/>
                        </a:rPr>
                        <a:t> </a:t>
                      </a:r>
                      <a:r>
                        <a:rPr lang="en-US" sz="2400" spc="-5" dirty="0">
                          <a:effectLst/>
                          <a:latin typeface="Arial"/>
                          <a:ea typeface="Arial"/>
                          <a:cs typeface="Arial"/>
                        </a:rPr>
                        <a:t>o</a:t>
                      </a:r>
                      <a:r>
                        <a:rPr lang="en-US" sz="2400" dirty="0">
                          <a:effectLst/>
                          <a:latin typeface="Arial"/>
                          <a:ea typeface="Arial"/>
                          <a:cs typeface="Arial"/>
                        </a:rPr>
                        <a:t>f</a:t>
                      </a:r>
                      <a:r>
                        <a:rPr lang="en-US" sz="2400" spc="5" dirty="0">
                          <a:effectLst/>
                          <a:latin typeface="Arial"/>
                          <a:ea typeface="Arial"/>
                          <a:cs typeface="Arial"/>
                        </a:rPr>
                        <a:t> ana</a:t>
                      </a:r>
                      <a:r>
                        <a:rPr lang="en-US" sz="2400" dirty="0">
                          <a:effectLst/>
                          <a:latin typeface="Arial"/>
                          <a:ea typeface="Arial"/>
                          <a:cs typeface="Arial"/>
                        </a:rPr>
                        <a:t>l</a:t>
                      </a:r>
                      <a:r>
                        <a:rPr lang="en-US" sz="2400" spc="-15" dirty="0">
                          <a:effectLst/>
                          <a:latin typeface="Arial"/>
                          <a:ea typeface="Arial"/>
                          <a:cs typeface="Arial"/>
                        </a:rPr>
                        <a:t>y</a:t>
                      </a:r>
                      <a:r>
                        <a:rPr lang="en-US" sz="2400" dirty="0">
                          <a:effectLst/>
                          <a:latin typeface="Arial"/>
                          <a:ea typeface="Arial"/>
                          <a:cs typeface="Arial"/>
                        </a:rPr>
                        <a:t>sis</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dirty="0">
                          <a:effectLst/>
                          <a:latin typeface="Arial"/>
                          <a:ea typeface="Arial"/>
                          <a:cs typeface="Arial"/>
                        </a:rPr>
                        <a:t>5	P</a:t>
                      </a:r>
                      <a:r>
                        <a:rPr lang="en-US" sz="2400" spc="5" dirty="0">
                          <a:effectLst/>
                          <a:latin typeface="Arial"/>
                          <a:ea typeface="Arial"/>
                          <a:cs typeface="Arial"/>
                        </a:rPr>
                        <a:t>opu</a:t>
                      </a:r>
                      <a:r>
                        <a:rPr lang="en-US" sz="2400" spc="-15" dirty="0">
                          <a:effectLst/>
                          <a:latin typeface="Arial"/>
                          <a:ea typeface="Arial"/>
                          <a:cs typeface="Arial"/>
                        </a:rPr>
                        <a:t>l</a:t>
                      </a:r>
                      <a:r>
                        <a:rPr lang="en-US" sz="2400" spc="5" dirty="0">
                          <a:effectLst/>
                          <a:latin typeface="Arial"/>
                          <a:ea typeface="Arial"/>
                          <a:cs typeface="Arial"/>
                        </a:rPr>
                        <a:t>a</a:t>
                      </a:r>
                      <a:r>
                        <a:rPr lang="en-US" sz="2400" dirty="0">
                          <a:effectLst/>
                          <a:latin typeface="Arial"/>
                          <a:ea typeface="Arial"/>
                          <a:cs typeface="Arial"/>
                        </a:rPr>
                        <a:t>ti</a:t>
                      </a:r>
                      <a:r>
                        <a:rPr lang="en-US" sz="2400" spc="5" dirty="0">
                          <a:effectLst/>
                          <a:latin typeface="Arial"/>
                          <a:ea typeface="Arial"/>
                          <a:cs typeface="Arial"/>
                        </a:rPr>
                        <a:t>on</a:t>
                      </a:r>
                      <a:r>
                        <a:rPr lang="en-US" sz="2400" dirty="0">
                          <a:effectLst/>
                          <a:latin typeface="Arial"/>
                          <a:ea typeface="Arial"/>
                          <a:cs typeface="Arial"/>
                        </a:rPr>
                        <a:t>(s)</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dirty="0">
                          <a:effectLst/>
                          <a:latin typeface="Arial"/>
                          <a:ea typeface="Arial"/>
                          <a:cs typeface="Arial"/>
                        </a:rPr>
                        <a:t>6	S</a:t>
                      </a:r>
                      <a:r>
                        <a:rPr lang="en-US" sz="2400" spc="5" dirty="0">
                          <a:effectLst/>
                          <a:latin typeface="Arial"/>
                          <a:ea typeface="Arial"/>
                          <a:cs typeface="Arial"/>
                        </a:rPr>
                        <a:t>a</a:t>
                      </a:r>
                      <a:r>
                        <a:rPr lang="en-US" sz="2400" spc="-5" dirty="0">
                          <a:effectLst/>
                          <a:latin typeface="Arial"/>
                          <a:ea typeface="Arial"/>
                          <a:cs typeface="Arial"/>
                        </a:rPr>
                        <a:t>m</a:t>
                      </a:r>
                      <a:r>
                        <a:rPr lang="en-US" sz="2400" spc="5" dirty="0">
                          <a:effectLst/>
                          <a:latin typeface="Arial"/>
                          <a:ea typeface="Arial"/>
                          <a:cs typeface="Arial"/>
                        </a:rPr>
                        <a:t>p</a:t>
                      </a:r>
                      <a:r>
                        <a:rPr lang="en-US" sz="2400" dirty="0">
                          <a:effectLst/>
                          <a:latin typeface="Arial"/>
                          <a:ea typeface="Arial"/>
                          <a:cs typeface="Arial"/>
                        </a:rPr>
                        <a:t>l</a:t>
                      </a:r>
                      <a:r>
                        <a:rPr lang="en-US" sz="2400" spc="-5" dirty="0">
                          <a:effectLst/>
                          <a:latin typeface="Arial"/>
                          <a:ea typeface="Arial"/>
                          <a:cs typeface="Arial"/>
                        </a:rPr>
                        <a:t>i</a:t>
                      </a:r>
                      <a:r>
                        <a:rPr lang="en-US" sz="2400" spc="5" dirty="0">
                          <a:effectLst/>
                          <a:latin typeface="Arial"/>
                          <a:ea typeface="Arial"/>
                          <a:cs typeface="Arial"/>
                        </a:rPr>
                        <a:t>n</a:t>
                      </a:r>
                      <a:r>
                        <a:rPr lang="en-US" sz="2400" dirty="0">
                          <a:effectLst/>
                          <a:latin typeface="Arial"/>
                          <a:ea typeface="Arial"/>
                          <a:cs typeface="Arial"/>
                        </a:rPr>
                        <a:t>g</a:t>
                      </a:r>
                      <a:r>
                        <a:rPr lang="en-US" sz="2400" spc="-5" dirty="0">
                          <a:effectLst/>
                          <a:latin typeface="Arial"/>
                          <a:ea typeface="Arial"/>
                          <a:cs typeface="Arial"/>
                        </a:rPr>
                        <a:t> </a:t>
                      </a:r>
                      <a:r>
                        <a:rPr lang="en-US" sz="2400" spc="5" dirty="0">
                          <a:effectLst/>
                          <a:latin typeface="Arial"/>
                          <a:ea typeface="Arial"/>
                          <a:cs typeface="Arial"/>
                        </a:rPr>
                        <a:t>p</a:t>
                      </a:r>
                      <a:r>
                        <a:rPr lang="en-US" sz="2400" dirty="0">
                          <a:effectLst/>
                          <a:latin typeface="Arial"/>
                          <a:ea typeface="Arial"/>
                          <a:cs typeface="Arial"/>
                        </a:rPr>
                        <a:t>roc</a:t>
                      </a:r>
                      <a:r>
                        <a:rPr lang="en-US" sz="2400" spc="-5" dirty="0">
                          <a:effectLst/>
                          <a:latin typeface="Arial"/>
                          <a:ea typeface="Arial"/>
                          <a:cs typeface="Arial"/>
                        </a:rPr>
                        <a:t>e</a:t>
                      </a:r>
                      <a:r>
                        <a:rPr lang="en-US" sz="2400" spc="5" dirty="0">
                          <a:effectLst/>
                          <a:latin typeface="Arial"/>
                          <a:ea typeface="Arial"/>
                          <a:cs typeface="Arial"/>
                        </a:rPr>
                        <a:t>du</a:t>
                      </a:r>
                      <a:r>
                        <a:rPr lang="en-US" sz="2400" dirty="0">
                          <a:effectLst/>
                          <a:latin typeface="Arial"/>
                          <a:ea typeface="Arial"/>
                          <a:cs typeface="Arial"/>
                        </a:rPr>
                        <a:t>res</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dirty="0">
                          <a:effectLst/>
                          <a:latin typeface="Arial"/>
                          <a:ea typeface="Arial"/>
                          <a:cs typeface="Arial"/>
                        </a:rPr>
                        <a:t>7	</a:t>
                      </a:r>
                      <a:r>
                        <a:rPr lang="en-US" sz="2400" spc="-5" dirty="0">
                          <a:effectLst/>
                          <a:latin typeface="Arial"/>
                          <a:ea typeface="Arial"/>
                          <a:cs typeface="Arial"/>
                        </a:rPr>
                        <a:t>M</a:t>
                      </a:r>
                      <a:r>
                        <a:rPr lang="en-US" sz="2400" spc="5" dirty="0">
                          <a:effectLst/>
                          <a:latin typeface="Arial"/>
                          <a:ea typeface="Arial"/>
                          <a:cs typeface="Arial"/>
                        </a:rPr>
                        <a:t>e</a:t>
                      </a:r>
                      <a:r>
                        <a:rPr lang="en-US" sz="2400" dirty="0">
                          <a:effectLst/>
                          <a:latin typeface="Arial"/>
                          <a:ea typeface="Arial"/>
                          <a:cs typeface="Arial"/>
                        </a:rPr>
                        <a:t>t</a:t>
                      </a:r>
                      <a:r>
                        <a:rPr lang="en-US" sz="2400" spc="5" dirty="0">
                          <a:effectLst/>
                          <a:latin typeface="Arial"/>
                          <a:ea typeface="Arial"/>
                          <a:cs typeface="Arial"/>
                        </a:rPr>
                        <a:t>ho</a:t>
                      </a:r>
                      <a:r>
                        <a:rPr lang="en-US" sz="2400" spc="-5" dirty="0">
                          <a:effectLst/>
                          <a:latin typeface="Arial"/>
                          <a:ea typeface="Arial"/>
                          <a:cs typeface="Arial"/>
                        </a:rPr>
                        <a:t>d</a:t>
                      </a:r>
                      <a:r>
                        <a:rPr lang="en-US" sz="2400" spc="5" dirty="0">
                          <a:effectLst/>
                          <a:latin typeface="Arial"/>
                          <a:ea typeface="Arial"/>
                          <a:cs typeface="Arial"/>
                        </a:rPr>
                        <a:t>o</a:t>
                      </a:r>
                      <a:r>
                        <a:rPr lang="en-US" sz="2400" dirty="0">
                          <a:effectLst/>
                          <a:latin typeface="Arial"/>
                          <a:ea typeface="Arial"/>
                          <a:cs typeface="Arial"/>
                        </a:rPr>
                        <a:t>lo</a:t>
                      </a:r>
                      <a:r>
                        <a:rPr lang="en-US" sz="2400" spc="-5" dirty="0">
                          <a:effectLst/>
                          <a:latin typeface="Arial"/>
                          <a:ea typeface="Arial"/>
                          <a:cs typeface="Arial"/>
                        </a:rPr>
                        <a:t>g</a:t>
                      </a:r>
                      <a:r>
                        <a:rPr lang="en-US" sz="2400" dirty="0">
                          <a:effectLst/>
                          <a:latin typeface="Arial"/>
                          <a:ea typeface="Arial"/>
                          <a:cs typeface="Arial"/>
                        </a:rPr>
                        <a:t>y</a:t>
                      </a:r>
                      <a:r>
                        <a:rPr lang="en-US" sz="2400" spc="-10" dirty="0">
                          <a:effectLst/>
                          <a:latin typeface="Arial"/>
                          <a:ea typeface="Arial"/>
                          <a:cs typeface="Arial"/>
                        </a:rPr>
                        <a:t> </a:t>
                      </a:r>
                      <a:r>
                        <a:rPr lang="en-US" sz="2400" spc="5" dirty="0">
                          <a:effectLst/>
                          <a:latin typeface="Arial"/>
                          <a:ea typeface="Arial"/>
                          <a:cs typeface="Arial"/>
                        </a:rPr>
                        <a:t>an</a:t>
                      </a:r>
                      <a:r>
                        <a:rPr lang="en-US" sz="2400" dirty="0">
                          <a:effectLst/>
                          <a:latin typeface="Arial"/>
                          <a:ea typeface="Arial"/>
                          <a:cs typeface="Arial"/>
                        </a:rPr>
                        <a:t>d</a:t>
                      </a:r>
                      <a:r>
                        <a:rPr lang="en-US" sz="2400" spc="-5" dirty="0">
                          <a:effectLst/>
                          <a:latin typeface="Arial"/>
                          <a:ea typeface="Arial"/>
                          <a:cs typeface="Arial"/>
                        </a:rPr>
                        <a:t> </a:t>
                      </a:r>
                      <a:r>
                        <a:rPr lang="en-US" sz="2400" spc="5" dirty="0">
                          <a:effectLst/>
                          <a:latin typeface="Arial"/>
                          <a:ea typeface="Arial"/>
                          <a:cs typeface="Arial"/>
                        </a:rPr>
                        <a:t>me</a:t>
                      </a:r>
                      <a:r>
                        <a:rPr lang="en-US" sz="2400" spc="-5" dirty="0">
                          <a:effectLst/>
                          <a:latin typeface="Arial"/>
                          <a:ea typeface="Arial"/>
                          <a:cs typeface="Arial"/>
                        </a:rPr>
                        <a:t>a</a:t>
                      </a:r>
                      <a:r>
                        <a:rPr lang="en-US" sz="2400" dirty="0">
                          <a:effectLst/>
                          <a:latin typeface="Arial"/>
                          <a:ea typeface="Arial"/>
                          <a:cs typeface="Arial"/>
                        </a:rPr>
                        <a:t>s</a:t>
                      </a:r>
                      <a:r>
                        <a:rPr lang="en-US" sz="2400" spc="5" dirty="0">
                          <a:effectLst/>
                          <a:latin typeface="Arial"/>
                          <a:ea typeface="Arial"/>
                          <a:cs typeface="Arial"/>
                        </a:rPr>
                        <a:t>u</a:t>
                      </a:r>
                      <a:r>
                        <a:rPr lang="en-US" sz="2400" dirty="0">
                          <a:effectLst/>
                          <a:latin typeface="Arial"/>
                          <a:ea typeface="Arial"/>
                          <a:cs typeface="Arial"/>
                        </a:rPr>
                        <a:t>r</a:t>
                      </a:r>
                      <a:r>
                        <a:rPr lang="en-US" sz="2400" spc="-5" dirty="0">
                          <a:effectLst/>
                          <a:latin typeface="Arial"/>
                          <a:ea typeface="Arial"/>
                          <a:cs typeface="Arial"/>
                        </a:rPr>
                        <a:t>i</a:t>
                      </a:r>
                      <a:r>
                        <a:rPr lang="en-US" sz="2400" spc="5" dirty="0">
                          <a:effectLst/>
                          <a:latin typeface="Arial"/>
                          <a:ea typeface="Arial"/>
                          <a:cs typeface="Arial"/>
                        </a:rPr>
                        <a:t>n</a:t>
                      </a:r>
                      <a:r>
                        <a:rPr lang="en-US" sz="2400" dirty="0">
                          <a:effectLst/>
                          <a:latin typeface="Arial"/>
                          <a:ea typeface="Arial"/>
                          <a:cs typeface="Arial"/>
                        </a:rPr>
                        <a:t>g</a:t>
                      </a:r>
                      <a:r>
                        <a:rPr lang="en-US" sz="2400" spc="-5" dirty="0">
                          <a:effectLst/>
                          <a:latin typeface="Arial"/>
                          <a:ea typeface="Arial"/>
                          <a:cs typeface="Arial"/>
                        </a:rPr>
                        <a:t> </a:t>
                      </a:r>
                      <a:r>
                        <a:rPr lang="en-US" sz="2400" dirty="0">
                          <a:effectLst/>
                          <a:latin typeface="Arial"/>
                          <a:ea typeface="Arial"/>
                          <a:cs typeface="Arial"/>
                        </a:rPr>
                        <a:t>i</a:t>
                      </a:r>
                      <a:r>
                        <a:rPr lang="en-US" sz="2400" spc="5" dirty="0">
                          <a:effectLst/>
                          <a:latin typeface="Arial"/>
                          <a:ea typeface="Arial"/>
                          <a:cs typeface="Arial"/>
                        </a:rPr>
                        <a:t>n</a:t>
                      </a:r>
                      <a:r>
                        <a:rPr lang="en-US" sz="2400" dirty="0">
                          <a:effectLst/>
                          <a:latin typeface="Arial"/>
                          <a:ea typeface="Arial"/>
                          <a:cs typeface="Arial"/>
                        </a:rPr>
                        <a:t>stru</a:t>
                      </a:r>
                      <a:r>
                        <a:rPr lang="en-US" sz="2400" spc="10" dirty="0">
                          <a:effectLst/>
                          <a:latin typeface="Arial"/>
                          <a:ea typeface="Arial"/>
                          <a:cs typeface="Arial"/>
                        </a:rPr>
                        <a:t>m</a:t>
                      </a:r>
                      <a:r>
                        <a:rPr lang="en-US" sz="2400" spc="-5" dirty="0">
                          <a:effectLst/>
                          <a:latin typeface="Arial"/>
                          <a:ea typeface="Arial"/>
                          <a:cs typeface="Arial"/>
                        </a:rPr>
                        <a:t>e</a:t>
                      </a:r>
                      <a:r>
                        <a:rPr lang="en-US" sz="2400" spc="5" dirty="0">
                          <a:effectLst/>
                          <a:latin typeface="Arial"/>
                          <a:ea typeface="Arial"/>
                          <a:cs typeface="Arial"/>
                        </a:rPr>
                        <a:t>n</a:t>
                      </a:r>
                      <a:r>
                        <a:rPr lang="en-US" sz="2400" dirty="0">
                          <a:effectLst/>
                          <a:latin typeface="Arial"/>
                          <a:ea typeface="Arial"/>
                          <a:cs typeface="Arial"/>
                        </a:rPr>
                        <a:t>t</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dirty="0">
                          <a:effectLst/>
                          <a:latin typeface="Arial"/>
                          <a:ea typeface="Arial"/>
                          <a:cs typeface="Arial"/>
                        </a:rPr>
                        <a:t>8	</a:t>
                      </a:r>
                      <a:r>
                        <a:rPr lang="en-US" sz="2400" dirty="0" smtClean="0">
                          <a:effectLst/>
                          <a:latin typeface="Arial"/>
                          <a:ea typeface="Arial"/>
                          <a:cs typeface="Arial"/>
                        </a:rPr>
                        <a:t>Res</a:t>
                      </a:r>
                      <a:r>
                        <a:rPr lang="en-US" sz="2400" spc="5" dirty="0" smtClean="0">
                          <a:effectLst/>
                          <a:latin typeface="Arial"/>
                          <a:ea typeface="Arial"/>
                          <a:cs typeface="Arial"/>
                        </a:rPr>
                        <a:t>u</a:t>
                      </a:r>
                      <a:r>
                        <a:rPr lang="en-US" sz="2400" dirty="0" smtClean="0">
                          <a:effectLst/>
                          <a:latin typeface="Arial"/>
                          <a:ea typeface="Arial"/>
                          <a:cs typeface="Arial"/>
                        </a:rPr>
                        <a:t>lts</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dirty="0">
                          <a:effectLst/>
                          <a:latin typeface="Arial"/>
                          <a:ea typeface="Arial"/>
                          <a:cs typeface="Arial"/>
                        </a:rPr>
                        <a:t>9	A</a:t>
                      </a:r>
                      <a:r>
                        <a:rPr lang="en-US" sz="2400" spc="5" dirty="0">
                          <a:effectLst/>
                          <a:latin typeface="Arial"/>
                          <a:ea typeface="Arial"/>
                          <a:cs typeface="Arial"/>
                        </a:rPr>
                        <a:t>ud</a:t>
                      </a:r>
                      <a:r>
                        <a:rPr lang="en-US" sz="2400" dirty="0">
                          <a:effectLst/>
                          <a:latin typeface="Arial"/>
                          <a:ea typeface="Arial"/>
                          <a:cs typeface="Arial"/>
                        </a:rPr>
                        <a:t>i</a:t>
                      </a:r>
                      <a:r>
                        <a:rPr lang="en-US" sz="2400" spc="-10" dirty="0">
                          <a:effectLst/>
                          <a:latin typeface="Arial"/>
                          <a:ea typeface="Arial"/>
                          <a:cs typeface="Arial"/>
                        </a:rPr>
                        <a:t>e</a:t>
                      </a:r>
                      <a:r>
                        <a:rPr lang="en-US" sz="2400" spc="5" dirty="0">
                          <a:effectLst/>
                          <a:latin typeface="Arial"/>
                          <a:ea typeface="Arial"/>
                          <a:cs typeface="Arial"/>
                        </a:rPr>
                        <a:t>n</a:t>
                      </a:r>
                      <a:r>
                        <a:rPr lang="en-US" sz="2400" dirty="0">
                          <a:effectLst/>
                          <a:latin typeface="Arial"/>
                          <a:ea typeface="Arial"/>
                          <a:cs typeface="Arial"/>
                        </a:rPr>
                        <a:t>ce</a:t>
                      </a:r>
                      <a:r>
                        <a:rPr lang="en-US" sz="2400" spc="5" dirty="0">
                          <a:effectLst/>
                          <a:latin typeface="Arial"/>
                          <a:ea typeface="Arial"/>
                          <a:cs typeface="Arial"/>
                        </a:rPr>
                        <a:t> </a:t>
                      </a:r>
                      <a:r>
                        <a:rPr lang="en-US" sz="2400" spc="-10" dirty="0" smtClean="0">
                          <a:effectLst/>
                          <a:latin typeface="Arial"/>
                          <a:ea typeface="Arial"/>
                          <a:cs typeface="Arial"/>
                        </a:rPr>
                        <a:t>s</a:t>
                      </a:r>
                      <a:r>
                        <a:rPr lang="en-US" sz="2400" spc="5" dirty="0" smtClean="0">
                          <a:effectLst/>
                          <a:latin typeface="Arial"/>
                          <a:ea typeface="Arial"/>
                          <a:cs typeface="Arial"/>
                        </a:rPr>
                        <a:t>e</a:t>
                      </a:r>
                      <a:r>
                        <a:rPr lang="en-US" sz="2400" spc="-5" dirty="0" smtClean="0">
                          <a:effectLst/>
                          <a:latin typeface="Arial"/>
                          <a:ea typeface="Arial"/>
                          <a:cs typeface="Arial"/>
                        </a:rPr>
                        <a:t>g</a:t>
                      </a:r>
                      <a:r>
                        <a:rPr lang="en-US" sz="2400" spc="5" dirty="0" smtClean="0">
                          <a:effectLst/>
                          <a:latin typeface="Arial"/>
                          <a:ea typeface="Arial"/>
                          <a:cs typeface="Arial"/>
                        </a:rPr>
                        <a:t>me</a:t>
                      </a:r>
                      <a:r>
                        <a:rPr lang="en-US" sz="2400" spc="-5" dirty="0" smtClean="0">
                          <a:effectLst/>
                          <a:latin typeface="Arial"/>
                          <a:ea typeface="Arial"/>
                          <a:cs typeface="Arial"/>
                        </a:rPr>
                        <a:t>n</a:t>
                      </a:r>
                      <a:r>
                        <a:rPr lang="en-US" sz="2400" dirty="0" smtClean="0">
                          <a:effectLst/>
                          <a:latin typeface="Arial"/>
                          <a:ea typeface="Arial"/>
                          <a:cs typeface="Arial"/>
                        </a:rPr>
                        <a:t>t</a:t>
                      </a:r>
                      <a:r>
                        <a:rPr lang="en-US" sz="2400" spc="5" dirty="0" smtClean="0">
                          <a:effectLst/>
                          <a:latin typeface="Arial"/>
                          <a:ea typeface="Arial"/>
                          <a:cs typeface="Arial"/>
                        </a:rPr>
                        <a:t>a</a:t>
                      </a:r>
                      <a:r>
                        <a:rPr lang="en-US" sz="2400" dirty="0" smtClean="0">
                          <a:effectLst/>
                          <a:latin typeface="Arial"/>
                          <a:ea typeface="Arial"/>
                          <a:cs typeface="Arial"/>
                        </a:rPr>
                        <a:t>ti</a:t>
                      </a:r>
                      <a:r>
                        <a:rPr lang="en-US" sz="2400" spc="-5" dirty="0" smtClean="0">
                          <a:effectLst/>
                          <a:latin typeface="Arial"/>
                          <a:ea typeface="Arial"/>
                          <a:cs typeface="Arial"/>
                        </a:rPr>
                        <a:t>o</a:t>
                      </a:r>
                      <a:r>
                        <a:rPr lang="en-US" sz="2400" dirty="0" smtClean="0">
                          <a:effectLst/>
                          <a:latin typeface="Arial"/>
                          <a:ea typeface="Arial"/>
                          <a:cs typeface="Arial"/>
                        </a:rPr>
                        <a:t>n</a:t>
                      </a:r>
                      <a:endParaRPr lang="en-GB" sz="2400" dirty="0">
                        <a:effectLst/>
                        <a:latin typeface="Calibri"/>
                        <a:ea typeface="Calibri"/>
                        <a:cs typeface="Arial"/>
                      </a:endParaRPr>
                    </a:p>
                    <a:p>
                      <a:pPr marL="64770">
                        <a:lnSpc>
                          <a:spcPct val="100000"/>
                        </a:lnSpc>
                        <a:spcAft>
                          <a:spcPts val="0"/>
                        </a:spcAft>
                        <a:tabLst>
                          <a:tab pos="622300" algn="l"/>
                        </a:tabLst>
                      </a:pPr>
                      <a:r>
                        <a:rPr lang="en-US" sz="2400" spc="5" dirty="0">
                          <a:effectLst/>
                          <a:latin typeface="Arial"/>
                          <a:ea typeface="Arial"/>
                          <a:cs typeface="Arial"/>
                        </a:rPr>
                        <a:t>1</a:t>
                      </a:r>
                      <a:r>
                        <a:rPr lang="en-US" sz="2400" dirty="0">
                          <a:effectLst/>
                          <a:latin typeface="Arial"/>
                          <a:ea typeface="Arial"/>
                          <a:cs typeface="Arial"/>
                        </a:rPr>
                        <a:t>.</a:t>
                      </a:r>
                      <a:r>
                        <a:rPr lang="en-US" sz="2400" spc="5" dirty="0">
                          <a:effectLst/>
                          <a:latin typeface="Arial"/>
                          <a:ea typeface="Arial"/>
                          <a:cs typeface="Arial"/>
                        </a:rPr>
                        <a:t>2</a:t>
                      </a:r>
                      <a:r>
                        <a:rPr lang="en-US" sz="2400" spc="-10" dirty="0">
                          <a:effectLst/>
                          <a:latin typeface="Arial"/>
                          <a:ea typeface="Arial"/>
                          <a:cs typeface="Arial"/>
                        </a:rPr>
                        <a:t>.</a:t>
                      </a:r>
                      <a:r>
                        <a:rPr lang="en-US" sz="2400" spc="5" dirty="0">
                          <a:effectLst/>
                          <a:latin typeface="Arial"/>
                          <a:ea typeface="Arial"/>
                          <a:cs typeface="Arial"/>
                        </a:rPr>
                        <a:t>1</a:t>
                      </a:r>
                      <a:r>
                        <a:rPr lang="en-US" sz="2400" dirty="0">
                          <a:effectLst/>
                          <a:latin typeface="Arial"/>
                          <a:ea typeface="Arial"/>
                          <a:cs typeface="Arial"/>
                        </a:rPr>
                        <a:t>0	</a:t>
                      </a:r>
                      <a:r>
                        <a:rPr lang="en-US" sz="2400" dirty="0" smtClean="0">
                          <a:effectLst/>
                          <a:latin typeface="Arial"/>
                          <a:ea typeface="Arial"/>
                          <a:cs typeface="Arial"/>
                        </a:rPr>
                        <a:t> S</a:t>
                      </a:r>
                      <a:r>
                        <a:rPr lang="en-US" sz="2400" spc="5" dirty="0" smtClean="0">
                          <a:effectLst/>
                          <a:latin typeface="Arial"/>
                          <a:ea typeface="Arial"/>
                          <a:cs typeface="Arial"/>
                        </a:rPr>
                        <a:t>e</a:t>
                      </a:r>
                      <a:r>
                        <a:rPr lang="en-US" sz="2400" spc="-15" dirty="0" smtClean="0">
                          <a:effectLst/>
                          <a:latin typeface="Arial"/>
                          <a:ea typeface="Arial"/>
                          <a:cs typeface="Arial"/>
                        </a:rPr>
                        <a:t>l</a:t>
                      </a:r>
                      <a:r>
                        <a:rPr lang="en-US" sz="2400" spc="15" dirty="0" smtClean="0">
                          <a:effectLst/>
                          <a:latin typeface="Arial"/>
                          <a:ea typeface="Arial"/>
                          <a:cs typeface="Arial"/>
                        </a:rPr>
                        <a:t>f</a:t>
                      </a:r>
                      <a:r>
                        <a:rPr lang="en-US" sz="2400" spc="-5" dirty="0" smtClean="0">
                          <a:effectLst/>
                          <a:latin typeface="Arial"/>
                          <a:ea typeface="Arial"/>
                          <a:cs typeface="Arial"/>
                        </a:rPr>
                        <a:t>-</a:t>
                      </a:r>
                      <a:r>
                        <a:rPr lang="en-US" sz="2400" dirty="0" smtClean="0">
                          <a:effectLst/>
                          <a:latin typeface="Arial"/>
                          <a:ea typeface="Arial"/>
                          <a:cs typeface="Arial"/>
                        </a:rPr>
                        <a:t>r</a:t>
                      </a:r>
                      <a:r>
                        <a:rPr lang="en-US" sz="2400" spc="-10" dirty="0" smtClean="0">
                          <a:effectLst/>
                          <a:latin typeface="Arial"/>
                          <a:ea typeface="Arial"/>
                          <a:cs typeface="Arial"/>
                        </a:rPr>
                        <a:t>e</a:t>
                      </a:r>
                      <a:r>
                        <a:rPr lang="en-US" sz="2400" spc="15" dirty="0" smtClean="0">
                          <a:effectLst/>
                          <a:latin typeface="Arial"/>
                          <a:ea typeface="Arial"/>
                          <a:cs typeface="Arial"/>
                        </a:rPr>
                        <a:t>f</a:t>
                      </a:r>
                      <a:r>
                        <a:rPr lang="en-US" sz="2400" dirty="0" smtClean="0">
                          <a:effectLst/>
                          <a:latin typeface="Arial"/>
                          <a:ea typeface="Arial"/>
                          <a:cs typeface="Arial"/>
                        </a:rPr>
                        <a:t>lec</a:t>
                      </a:r>
                      <a:r>
                        <a:rPr lang="en-US" sz="2400" spc="5" dirty="0" smtClean="0">
                          <a:effectLst/>
                          <a:latin typeface="Arial"/>
                          <a:ea typeface="Arial"/>
                          <a:cs typeface="Arial"/>
                        </a:rPr>
                        <a:t>t</a:t>
                      </a:r>
                      <a:r>
                        <a:rPr lang="en-US" sz="2400" dirty="0" smtClean="0">
                          <a:effectLst/>
                          <a:latin typeface="Arial"/>
                          <a:ea typeface="Arial"/>
                          <a:cs typeface="Arial"/>
                        </a:rPr>
                        <a:t>i</a:t>
                      </a:r>
                      <a:r>
                        <a:rPr lang="en-US" sz="2400" spc="-10" dirty="0" smtClean="0">
                          <a:effectLst/>
                          <a:latin typeface="Arial"/>
                          <a:ea typeface="Arial"/>
                          <a:cs typeface="Arial"/>
                        </a:rPr>
                        <a:t>o</a:t>
                      </a:r>
                      <a:r>
                        <a:rPr lang="en-US" sz="2400" dirty="0" smtClean="0">
                          <a:effectLst/>
                          <a:latin typeface="Arial"/>
                          <a:ea typeface="Arial"/>
                          <a:cs typeface="Arial"/>
                        </a:rPr>
                        <a:t>n</a:t>
                      </a:r>
                    </a:p>
                    <a:p>
                      <a:pPr marL="64770">
                        <a:lnSpc>
                          <a:spcPct val="115000"/>
                        </a:lnSpc>
                        <a:spcAft>
                          <a:spcPts val="0"/>
                        </a:spcAft>
                        <a:tabLst>
                          <a:tab pos="622300" algn="l"/>
                        </a:tabLst>
                      </a:pPr>
                      <a:endParaRPr lang="en-GB" sz="2400" dirty="0">
                        <a:effectLst/>
                        <a:latin typeface="Calibri"/>
                        <a:ea typeface="Calibri"/>
                        <a:cs typeface="Aria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a:lnSpc>
                          <a:spcPts val="1365"/>
                        </a:lnSpc>
                        <a:spcAft>
                          <a:spcPts val="0"/>
                        </a:spcAft>
                      </a:pPr>
                      <a:endParaRPr lang="en-US" sz="2400" dirty="0" smtClean="0">
                        <a:effectLst/>
                        <a:latin typeface="Arial"/>
                        <a:ea typeface="Arial"/>
                        <a:cs typeface="Arial"/>
                      </a:endParaRPr>
                    </a:p>
                    <a:p>
                      <a:pPr marL="63500">
                        <a:lnSpc>
                          <a:spcPts val="1365"/>
                        </a:lnSpc>
                        <a:spcAft>
                          <a:spcPts val="0"/>
                        </a:spcAft>
                      </a:pPr>
                      <a:endParaRPr lang="en-US" sz="2400" dirty="0" smtClean="0">
                        <a:effectLst/>
                        <a:latin typeface="Arial"/>
                        <a:ea typeface="Arial"/>
                        <a:cs typeface="Arial"/>
                      </a:endParaRPr>
                    </a:p>
                    <a:p>
                      <a:pPr marL="63500">
                        <a:lnSpc>
                          <a:spcPct val="100000"/>
                        </a:lnSpc>
                        <a:spcAft>
                          <a:spcPts val="0"/>
                        </a:spcAft>
                      </a:pPr>
                      <a:r>
                        <a:rPr lang="en-US" sz="2400" dirty="0" smtClean="0">
                          <a:effectLst/>
                          <a:latin typeface="Arial"/>
                          <a:ea typeface="Arial"/>
                          <a:cs typeface="Arial"/>
                        </a:rPr>
                        <a:t>2</a:t>
                      </a:r>
                      <a:endParaRPr lang="en-GB" sz="2400" dirty="0">
                        <a:effectLst/>
                        <a:latin typeface="Calibri"/>
                        <a:ea typeface="Calibri"/>
                        <a:cs typeface="Arial"/>
                      </a:endParaRPr>
                    </a:p>
                    <a:p>
                      <a:pPr marL="63500">
                        <a:lnSpc>
                          <a:spcPct val="100000"/>
                        </a:lnSpc>
                        <a:spcAft>
                          <a:spcPts val="0"/>
                        </a:spcAft>
                      </a:pPr>
                      <a:r>
                        <a:rPr lang="en-US" sz="2400" dirty="0">
                          <a:effectLst/>
                          <a:latin typeface="Arial"/>
                          <a:ea typeface="Arial"/>
                          <a:cs typeface="Arial"/>
                        </a:rPr>
                        <a:t>3</a:t>
                      </a:r>
                      <a:endParaRPr lang="en-GB" sz="2400" dirty="0">
                        <a:effectLst/>
                        <a:latin typeface="Calibri"/>
                        <a:ea typeface="Calibri"/>
                        <a:cs typeface="Arial"/>
                      </a:endParaRPr>
                    </a:p>
                    <a:p>
                      <a:pPr marL="63500">
                        <a:lnSpc>
                          <a:spcPct val="100000"/>
                        </a:lnSpc>
                        <a:spcAft>
                          <a:spcPts val="0"/>
                        </a:spcAft>
                      </a:pPr>
                      <a:r>
                        <a:rPr lang="en-US" sz="2400" dirty="0">
                          <a:effectLst/>
                          <a:latin typeface="Arial"/>
                          <a:ea typeface="Arial"/>
                          <a:cs typeface="Arial"/>
                        </a:rPr>
                        <a:t>3</a:t>
                      </a:r>
                      <a:endParaRPr lang="en-GB" sz="2400" dirty="0">
                        <a:effectLst/>
                        <a:latin typeface="Calibri"/>
                        <a:ea typeface="Calibri"/>
                        <a:cs typeface="Arial"/>
                      </a:endParaRPr>
                    </a:p>
                    <a:p>
                      <a:pPr marL="63500">
                        <a:lnSpc>
                          <a:spcPct val="100000"/>
                        </a:lnSpc>
                        <a:spcAft>
                          <a:spcPts val="0"/>
                        </a:spcAft>
                      </a:pPr>
                      <a:r>
                        <a:rPr lang="en-US" sz="2400" dirty="0">
                          <a:effectLst/>
                          <a:latin typeface="Arial"/>
                          <a:ea typeface="Arial"/>
                          <a:cs typeface="Arial"/>
                        </a:rPr>
                        <a:t>1</a:t>
                      </a:r>
                      <a:endParaRPr lang="en-GB" sz="2400" dirty="0">
                        <a:effectLst/>
                        <a:latin typeface="Calibri"/>
                        <a:ea typeface="Calibri"/>
                        <a:cs typeface="Arial"/>
                      </a:endParaRPr>
                    </a:p>
                    <a:p>
                      <a:pPr marL="63500">
                        <a:lnSpc>
                          <a:spcPct val="100000"/>
                        </a:lnSpc>
                        <a:spcAft>
                          <a:spcPts val="0"/>
                        </a:spcAft>
                      </a:pPr>
                      <a:r>
                        <a:rPr lang="en-US" sz="2400" dirty="0">
                          <a:effectLst/>
                          <a:latin typeface="Arial"/>
                          <a:ea typeface="Arial"/>
                          <a:cs typeface="Arial"/>
                        </a:rPr>
                        <a:t>1</a:t>
                      </a:r>
                      <a:endParaRPr lang="en-GB" sz="2400" dirty="0">
                        <a:effectLst/>
                        <a:latin typeface="Calibri"/>
                        <a:ea typeface="Calibri"/>
                        <a:cs typeface="Arial"/>
                      </a:endParaRPr>
                    </a:p>
                    <a:p>
                      <a:pPr marL="63500">
                        <a:lnSpc>
                          <a:spcPct val="100000"/>
                        </a:lnSpc>
                        <a:spcAft>
                          <a:spcPts val="0"/>
                        </a:spcAft>
                      </a:pPr>
                      <a:r>
                        <a:rPr lang="en-US" sz="2400" dirty="0">
                          <a:effectLst/>
                          <a:latin typeface="Arial"/>
                          <a:ea typeface="Arial"/>
                          <a:cs typeface="Arial"/>
                        </a:rPr>
                        <a:t>2</a:t>
                      </a:r>
                      <a:endParaRPr lang="en-GB" sz="2400" dirty="0">
                        <a:effectLst/>
                        <a:latin typeface="Calibri"/>
                        <a:ea typeface="Calibri"/>
                        <a:cs typeface="Arial"/>
                      </a:endParaRPr>
                    </a:p>
                    <a:p>
                      <a:pPr marL="63500">
                        <a:lnSpc>
                          <a:spcPct val="100000"/>
                        </a:lnSpc>
                        <a:spcAft>
                          <a:spcPts val="0"/>
                        </a:spcAft>
                      </a:pPr>
                      <a:r>
                        <a:rPr lang="en-US" sz="2400" dirty="0">
                          <a:effectLst/>
                          <a:latin typeface="Arial"/>
                          <a:ea typeface="Arial"/>
                          <a:cs typeface="Arial"/>
                        </a:rPr>
                        <a:t>4</a:t>
                      </a:r>
                      <a:endParaRPr lang="en-GB" sz="2400" dirty="0">
                        <a:effectLst/>
                        <a:latin typeface="Calibri"/>
                        <a:ea typeface="Calibri"/>
                        <a:cs typeface="Arial"/>
                      </a:endParaRPr>
                    </a:p>
                    <a:p>
                      <a:pPr marL="63500">
                        <a:lnSpc>
                          <a:spcPct val="100000"/>
                        </a:lnSpc>
                        <a:spcAft>
                          <a:spcPts val="0"/>
                        </a:spcAft>
                      </a:pPr>
                      <a:endParaRPr lang="en-US" sz="2400" dirty="0" smtClean="0">
                        <a:effectLst/>
                        <a:latin typeface="Arial"/>
                        <a:ea typeface="Arial"/>
                        <a:cs typeface="Arial"/>
                      </a:endParaRPr>
                    </a:p>
                    <a:p>
                      <a:pPr marL="63500">
                        <a:lnSpc>
                          <a:spcPct val="100000"/>
                        </a:lnSpc>
                        <a:spcAft>
                          <a:spcPts val="0"/>
                        </a:spcAft>
                      </a:pPr>
                      <a:r>
                        <a:rPr lang="en-US" sz="2400" dirty="0" smtClean="0">
                          <a:effectLst/>
                          <a:latin typeface="Arial"/>
                          <a:ea typeface="Arial"/>
                          <a:cs typeface="Arial"/>
                        </a:rPr>
                        <a:t>2</a:t>
                      </a:r>
                      <a:endParaRPr lang="en-GB" sz="2400" dirty="0">
                        <a:effectLst/>
                        <a:latin typeface="Calibri"/>
                        <a:ea typeface="Calibri"/>
                        <a:cs typeface="Arial"/>
                      </a:endParaRPr>
                    </a:p>
                    <a:p>
                      <a:pPr marL="63500">
                        <a:lnSpc>
                          <a:spcPct val="100000"/>
                        </a:lnSpc>
                        <a:spcAft>
                          <a:spcPts val="0"/>
                        </a:spcAft>
                      </a:pPr>
                      <a:endParaRPr lang="en-US" sz="2400" dirty="0" smtClean="0">
                        <a:effectLst/>
                        <a:latin typeface="Arial"/>
                        <a:ea typeface="Arial"/>
                        <a:cs typeface="Arial"/>
                      </a:endParaRPr>
                    </a:p>
                    <a:p>
                      <a:pPr marL="63500">
                        <a:lnSpc>
                          <a:spcPct val="100000"/>
                        </a:lnSpc>
                        <a:spcAft>
                          <a:spcPts val="0"/>
                        </a:spcAft>
                      </a:pPr>
                      <a:r>
                        <a:rPr lang="en-US" sz="2400" dirty="0" smtClean="0">
                          <a:effectLst/>
                          <a:latin typeface="Arial"/>
                          <a:ea typeface="Arial"/>
                          <a:cs typeface="Arial"/>
                        </a:rPr>
                        <a:t>1</a:t>
                      </a:r>
                      <a:endParaRPr lang="en-GB" sz="2400" dirty="0">
                        <a:effectLst/>
                        <a:latin typeface="Calibri"/>
                        <a:ea typeface="Calibri"/>
                        <a:cs typeface="Arial"/>
                      </a:endParaRPr>
                    </a:p>
                    <a:p>
                      <a:pPr marL="63500">
                        <a:lnSpc>
                          <a:spcPct val="100000"/>
                        </a:lnSpc>
                        <a:spcAft>
                          <a:spcPts val="0"/>
                        </a:spcAft>
                      </a:pPr>
                      <a:r>
                        <a:rPr lang="en-US" sz="2400" dirty="0">
                          <a:effectLst/>
                          <a:latin typeface="Arial"/>
                          <a:ea typeface="Arial"/>
                          <a:cs typeface="Arial"/>
                        </a:rPr>
                        <a:t>1</a:t>
                      </a:r>
                      <a:endParaRPr lang="en-GB" sz="2400" dirty="0">
                        <a:effectLst/>
                        <a:latin typeface="Calibri"/>
                        <a:ea typeface="Calibri"/>
                        <a:cs typeface="Aria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942164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smtClean="0"/>
              <a:t>Why do we do research?</a:t>
            </a:r>
            <a:endParaRPr lang="en-GB" u="sng" dirty="0"/>
          </a:p>
        </p:txBody>
      </p:sp>
      <p:pic>
        <p:nvPicPr>
          <p:cNvPr id="10242" name="Picture 2" descr="http://smalltowntravels.com/wp-content/uploads/2010/11/fossil0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9027" y="1268760"/>
            <a:ext cx="7551886" cy="502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8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1000"/>
                                        <p:tgtEl>
                                          <p:spTgt spid="10242"/>
                                        </p:tgtEl>
                                      </p:cBhvr>
                                    </p:animEffect>
                                    <p:anim calcmode="lin" valueType="num">
                                      <p:cBhvr>
                                        <p:cTn id="13" dur="1000" fill="hold"/>
                                        <p:tgtEl>
                                          <p:spTgt spid="10242"/>
                                        </p:tgtEl>
                                        <p:attrNameLst>
                                          <p:attrName>ppt_x</p:attrName>
                                        </p:attrNameLst>
                                      </p:cBhvr>
                                      <p:tavLst>
                                        <p:tav tm="0">
                                          <p:val>
                                            <p:strVal val="#ppt_x"/>
                                          </p:val>
                                        </p:tav>
                                        <p:tav tm="100000">
                                          <p:val>
                                            <p:strVal val="#ppt_x"/>
                                          </p:val>
                                        </p:tav>
                                      </p:tavLst>
                                    </p:anim>
                                    <p:anim calcmode="lin" valueType="num">
                                      <p:cBhvr>
                                        <p:cTn id="14"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1.2.1 Instructions?</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Formulate a brief </a:t>
            </a:r>
            <a:r>
              <a:rPr lang="en-US" b="1" u="sng" dirty="0" smtClean="0"/>
              <a:t>problem statement </a:t>
            </a:r>
            <a:r>
              <a:rPr lang="en-US" dirty="0" smtClean="0"/>
              <a:t>for the research (remember that this should be a research problem statement – trying to collect the information to identify the real communication opportunities or problems).</a:t>
            </a:r>
          </a:p>
          <a:p>
            <a:endParaRPr lang="en-GB" dirty="0" smtClean="0"/>
          </a:p>
          <a:p>
            <a:r>
              <a:rPr lang="en-ZA" dirty="0" smtClean="0"/>
              <a:t>On page 53 of Tutorial Letter 101 there is an extensive discussion with an example of how such a problem statement should be formulated (almost a template of what should be there or not)</a:t>
            </a:r>
            <a:endParaRPr lang="en-GB" dirty="0" smtClean="0"/>
          </a:p>
          <a:p>
            <a:endParaRPr lang="en-GB" dirty="0"/>
          </a:p>
        </p:txBody>
      </p:sp>
    </p:spTree>
    <p:extLst>
      <p:ext uri="{BB962C8B-B14F-4D97-AF65-F5344CB8AC3E}">
        <p14:creationId xmlns:p14="http://schemas.microsoft.com/office/powerpoint/2010/main" val="37828725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can you earn the two coins?</a:t>
            </a:r>
            <a:endParaRPr lang="en-GB" dirty="0"/>
          </a:p>
        </p:txBody>
      </p:sp>
      <p:sp>
        <p:nvSpPr>
          <p:cNvPr id="3" name="Content Placeholder 2"/>
          <p:cNvSpPr>
            <a:spLocks noGrp="1"/>
          </p:cNvSpPr>
          <p:nvPr>
            <p:ph idx="1"/>
          </p:nvPr>
        </p:nvSpPr>
        <p:spPr/>
        <p:txBody>
          <a:bodyPr/>
          <a:lstStyle/>
          <a:p>
            <a:r>
              <a:rPr lang="en-ZA" dirty="0" smtClean="0"/>
              <a:t>By following the instructions and come up with something like:</a:t>
            </a:r>
          </a:p>
          <a:p>
            <a:r>
              <a:rPr lang="en-ZA" sz="4000" b="1" dirty="0" smtClean="0"/>
              <a:t>A quantitative evaluation of potential </a:t>
            </a:r>
            <a:r>
              <a:rPr lang="en-ZA" sz="4000" b="1" u="sng" dirty="0" smtClean="0"/>
              <a:t>supporters’ levels of, and perceptions and attitudes towards the </a:t>
            </a:r>
            <a:r>
              <a:rPr lang="en-ZA" sz="4000" b="1" i="1" u="sng" dirty="0" smtClean="0"/>
              <a:t>Hospice</a:t>
            </a:r>
            <a:r>
              <a:rPr lang="en-ZA" sz="4000" b="1" u="sng" dirty="0" smtClean="0"/>
              <a:t> and its palliative care</a:t>
            </a:r>
            <a:r>
              <a:rPr lang="en-ZA" sz="4000" b="1" dirty="0" smtClean="0"/>
              <a:t>: a cross-sectional survey</a:t>
            </a:r>
            <a:endParaRPr lang="en-GB" sz="4000" b="1" dirty="0"/>
          </a:p>
        </p:txBody>
      </p:sp>
    </p:spTree>
    <p:extLst>
      <p:ext uri="{BB962C8B-B14F-4D97-AF65-F5344CB8AC3E}">
        <p14:creationId xmlns:p14="http://schemas.microsoft.com/office/powerpoint/2010/main" val="1269276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2 coins and bagged </a:t>
            </a:r>
            <a:r>
              <a:rPr lang="en-ZA" sz="8000" dirty="0" smtClean="0"/>
              <a:t>17</a:t>
            </a:r>
            <a:r>
              <a:rPr lang="en-ZA" dirty="0" smtClean="0"/>
              <a:t> coins – </a:t>
            </a:r>
            <a:r>
              <a:rPr lang="en-ZA" sz="8000" dirty="0" smtClean="0"/>
              <a:t>83</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500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1.2.2 Formulate at least three </a:t>
            </a:r>
            <a:r>
              <a:rPr lang="en-ZA" b="1" dirty="0" err="1" smtClean="0"/>
              <a:t>subproblems</a:t>
            </a:r>
            <a:r>
              <a:rPr lang="en-ZA" b="1" dirty="0" smtClean="0"/>
              <a:t> (3 marks)</a:t>
            </a:r>
            <a:endParaRPr lang="en-GB" b="1" dirty="0"/>
          </a:p>
        </p:txBody>
      </p:sp>
      <p:sp>
        <p:nvSpPr>
          <p:cNvPr id="3" name="Content Placeholder 2"/>
          <p:cNvSpPr>
            <a:spLocks noGrp="1"/>
          </p:cNvSpPr>
          <p:nvPr>
            <p:ph idx="1"/>
          </p:nvPr>
        </p:nvSpPr>
        <p:spPr/>
        <p:txBody>
          <a:bodyPr/>
          <a:lstStyle/>
          <a:p>
            <a:r>
              <a:rPr lang="en-ZA" dirty="0" err="1" smtClean="0"/>
              <a:t>Subproblems</a:t>
            </a:r>
            <a:r>
              <a:rPr lang="en-ZA" dirty="0" smtClean="0"/>
              <a:t> must divide the main research problem  into smaller researchable units.  Taking one of the issues that come out of the main research problem.  For example:</a:t>
            </a:r>
          </a:p>
          <a:p>
            <a:r>
              <a:rPr lang="en-ZA" sz="4800" b="1" dirty="0" smtClean="0"/>
              <a:t>To establish current levels of awareness of the </a:t>
            </a:r>
            <a:r>
              <a:rPr lang="en-ZA" sz="4800" b="1" i="1" dirty="0" smtClean="0"/>
              <a:t>hospice</a:t>
            </a:r>
            <a:r>
              <a:rPr lang="en-ZA" sz="4800" b="1" dirty="0" smtClean="0"/>
              <a:t> amongst potential donors.</a:t>
            </a:r>
          </a:p>
        </p:txBody>
      </p:sp>
    </p:spTree>
    <p:extLst>
      <p:ext uri="{BB962C8B-B14F-4D97-AF65-F5344CB8AC3E}">
        <p14:creationId xmlns:p14="http://schemas.microsoft.com/office/powerpoint/2010/main" val="1517807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Second </a:t>
            </a:r>
            <a:r>
              <a:rPr lang="en-ZA" b="1" dirty="0" err="1" smtClean="0"/>
              <a:t>subproblem</a:t>
            </a:r>
            <a:r>
              <a:rPr lang="en-ZA" b="1" dirty="0" smtClean="0"/>
              <a:t> (taken from a student’s submission </a:t>
            </a:r>
            <a:r>
              <a:rPr lang="en-ZA" b="1" dirty="0" smtClean="0"/>
              <a:t>earlier)</a:t>
            </a:r>
            <a:endParaRPr lang="en-GB" b="1" dirty="0"/>
          </a:p>
        </p:txBody>
      </p:sp>
      <p:sp>
        <p:nvSpPr>
          <p:cNvPr id="3" name="Content Placeholder 2"/>
          <p:cNvSpPr>
            <a:spLocks noGrp="1"/>
          </p:cNvSpPr>
          <p:nvPr>
            <p:ph idx="1"/>
          </p:nvPr>
        </p:nvSpPr>
        <p:spPr/>
        <p:txBody>
          <a:bodyPr>
            <a:normAutofit lnSpcReduction="10000"/>
          </a:bodyPr>
          <a:lstStyle/>
          <a:p>
            <a:r>
              <a:rPr lang="en-ZA" sz="4800" dirty="0" smtClean="0"/>
              <a:t>Explain </a:t>
            </a:r>
            <a:r>
              <a:rPr lang="en-ZA" sz="4800" dirty="0"/>
              <a:t>the importance of funding and donations in terms of the functioning of the </a:t>
            </a:r>
            <a:r>
              <a:rPr lang="en-ZA" sz="4800" dirty="0" smtClean="0"/>
              <a:t>Hospice</a:t>
            </a:r>
          </a:p>
          <a:p>
            <a:endParaRPr lang="en-ZA" sz="4800" dirty="0" smtClean="0"/>
          </a:p>
          <a:p>
            <a:pPr marL="0" indent="0" algn="ctr">
              <a:buNone/>
            </a:pPr>
            <a:r>
              <a:rPr lang="en-ZA" sz="4000" u="sng" dirty="0" smtClean="0"/>
              <a:t>Anything wrong with this???</a:t>
            </a:r>
            <a:endParaRPr lang="en-GB" sz="4000" u="sng" dirty="0" smtClean="0"/>
          </a:p>
          <a:p>
            <a:endParaRPr lang="en-ZA" sz="4800" dirty="0" smtClean="0"/>
          </a:p>
        </p:txBody>
      </p:sp>
    </p:spTree>
    <p:extLst>
      <p:ext uri="{BB962C8B-B14F-4D97-AF65-F5344CB8AC3E}">
        <p14:creationId xmlns:p14="http://schemas.microsoft.com/office/powerpoint/2010/main" val="159229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3 coins and bagged </a:t>
            </a:r>
            <a:r>
              <a:rPr lang="en-ZA" sz="8000" dirty="0" smtClean="0"/>
              <a:t>20</a:t>
            </a:r>
            <a:r>
              <a:rPr lang="en-ZA" dirty="0" smtClean="0"/>
              <a:t> coins – </a:t>
            </a:r>
            <a:r>
              <a:rPr lang="en-ZA" sz="8000" dirty="0" smtClean="0"/>
              <a:t>80</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3258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1.2.3 Formulate one research question for each </a:t>
            </a:r>
            <a:r>
              <a:rPr lang="en-ZA" dirty="0" err="1" smtClean="0"/>
              <a:t>subproblem</a:t>
            </a:r>
            <a:endParaRPr lang="en-GB" dirty="0"/>
          </a:p>
        </p:txBody>
      </p:sp>
      <p:sp>
        <p:nvSpPr>
          <p:cNvPr id="3" name="TextBox 2"/>
          <p:cNvSpPr txBox="1"/>
          <p:nvPr/>
        </p:nvSpPr>
        <p:spPr>
          <a:xfrm>
            <a:off x="323528" y="1556792"/>
            <a:ext cx="8568952" cy="5262979"/>
          </a:xfrm>
          <a:prstGeom prst="rect">
            <a:avLst/>
          </a:prstGeom>
          <a:noFill/>
        </p:spPr>
        <p:txBody>
          <a:bodyPr wrap="square" rtlCol="0">
            <a:spAutoFit/>
          </a:bodyPr>
          <a:lstStyle/>
          <a:p>
            <a:r>
              <a:rPr lang="en-ZA" sz="2800" dirty="0" smtClean="0"/>
              <a:t>Purpose of the research question is to operationalise the </a:t>
            </a:r>
            <a:r>
              <a:rPr lang="en-ZA" sz="2800" dirty="0" err="1" smtClean="0"/>
              <a:t>subproblem</a:t>
            </a:r>
            <a:r>
              <a:rPr lang="en-ZA" sz="2800" dirty="0" smtClean="0"/>
              <a:t>.  The example is given:</a:t>
            </a:r>
          </a:p>
          <a:p>
            <a:endParaRPr lang="en-ZA" sz="2800" dirty="0"/>
          </a:p>
          <a:p>
            <a:r>
              <a:rPr lang="en-ZA" sz="2800" dirty="0" smtClean="0"/>
              <a:t>If the </a:t>
            </a:r>
            <a:r>
              <a:rPr lang="en-ZA" sz="2800" dirty="0" err="1" smtClean="0"/>
              <a:t>subproblem</a:t>
            </a:r>
            <a:r>
              <a:rPr lang="en-ZA" sz="2800" dirty="0" smtClean="0"/>
              <a:t> is: </a:t>
            </a:r>
            <a:r>
              <a:rPr lang="en-ZA" sz="2800" b="1" dirty="0" smtClean="0"/>
              <a:t>To establish current levels of awareness of the </a:t>
            </a:r>
            <a:r>
              <a:rPr lang="en-ZA" sz="2800" b="1" i="1" dirty="0" smtClean="0"/>
              <a:t>hospice</a:t>
            </a:r>
            <a:r>
              <a:rPr lang="en-ZA" sz="2800" b="1" dirty="0" smtClean="0"/>
              <a:t> amongst potential donors</a:t>
            </a:r>
          </a:p>
          <a:p>
            <a:endParaRPr lang="en-ZA" sz="2800" b="1" dirty="0"/>
          </a:p>
          <a:p>
            <a:pPr algn="ctr"/>
            <a:r>
              <a:rPr lang="en-ZA" sz="2800" dirty="0" smtClean="0"/>
              <a:t>Then the research question will be:  </a:t>
            </a:r>
          </a:p>
          <a:p>
            <a:r>
              <a:rPr lang="en-ZA" sz="2800" b="1" dirty="0" smtClean="0"/>
              <a:t>What are the current levels of awareness amongst the potential donors of the </a:t>
            </a:r>
            <a:r>
              <a:rPr lang="en-ZA" sz="2800" b="1" i="1" dirty="0" smtClean="0"/>
              <a:t>hospice?</a:t>
            </a:r>
          </a:p>
          <a:p>
            <a:endParaRPr lang="en-ZA" sz="2800" b="1" i="1" dirty="0"/>
          </a:p>
          <a:p>
            <a:r>
              <a:rPr lang="en-ZA" sz="2800" dirty="0" smtClean="0"/>
              <a:t>Explain how this information will assist you to solve the main problem</a:t>
            </a:r>
            <a:endParaRPr lang="en-GB" sz="2800" dirty="0"/>
          </a:p>
        </p:txBody>
      </p:sp>
    </p:spTree>
    <p:extLst>
      <p:ext uri="{BB962C8B-B14F-4D97-AF65-F5344CB8AC3E}">
        <p14:creationId xmlns:p14="http://schemas.microsoft.com/office/powerpoint/2010/main" val="169861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3 coins and bagged </a:t>
            </a:r>
            <a:r>
              <a:rPr lang="en-ZA" sz="8000" dirty="0" smtClean="0"/>
              <a:t>23</a:t>
            </a:r>
            <a:r>
              <a:rPr lang="en-ZA" dirty="0" smtClean="0"/>
              <a:t> coins – </a:t>
            </a:r>
            <a:r>
              <a:rPr lang="en-ZA" sz="8000" dirty="0" smtClean="0"/>
              <a:t>77</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3357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1.2.4 Identify the unit of analysis</a:t>
            </a:r>
            <a:br>
              <a:rPr lang="en-ZA" b="1" dirty="0" smtClean="0"/>
            </a:br>
            <a:endParaRPr lang="en-GB" b="1" dirty="0"/>
          </a:p>
        </p:txBody>
      </p:sp>
      <p:sp>
        <p:nvSpPr>
          <p:cNvPr id="3" name="Content Placeholder 2"/>
          <p:cNvSpPr>
            <a:spLocks noGrp="1"/>
          </p:cNvSpPr>
          <p:nvPr>
            <p:ph idx="1"/>
          </p:nvPr>
        </p:nvSpPr>
        <p:spPr/>
        <p:txBody>
          <a:bodyPr/>
          <a:lstStyle/>
          <a:p>
            <a:r>
              <a:rPr lang="en-ZA" dirty="0" smtClean="0"/>
              <a:t>The answer to this is effectively given in the instructions for answering this section on page 54 of Tutorial letter 101.  </a:t>
            </a:r>
            <a:endParaRPr lang="en-ZA" dirty="0"/>
          </a:p>
          <a:p>
            <a:r>
              <a:rPr lang="en-ZA" dirty="0" smtClean="0"/>
              <a:t>It says after explaining what the unit of analysis is that:</a:t>
            </a:r>
          </a:p>
          <a:p>
            <a:r>
              <a:rPr lang="en-ZA" sz="3600" b="1" dirty="0" smtClean="0"/>
              <a:t>For example, if you are doing a survey or interviews, </a:t>
            </a:r>
            <a:r>
              <a:rPr lang="en-ZA" sz="3600" b="1" u="sng" dirty="0" smtClean="0"/>
              <a:t>individuals</a:t>
            </a:r>
            <a:r>
              <a:rPr lang="en-ZA" sz="3600" b="1" dirty="0" smtClean="0"/>
              <a:t> will be your unit of analysis</a:t>
            </a:r>
            <a:endParaRPr lang="en-GB" sz="3600" b="1" dirty="0"/>
          </a:p>
        </p:txBody>
      </p:sp>
    </p:spTree>
    <p:extLst>
      <p:ext uri="{BB962C8B-B14F-4D97-AF65-F5344CB8AC3E}">
        <p14:creationId xmlns:p14="http://schemas.microsoft.com/office/powerpoint/2010/main" val="16328265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1 coin and bagged </a:t>
            </a:r>
            <a:r>
              <a:rPr lang="en-ZA" sz="8000" dirty="0" smtClean="0"/>
              <a:t>24</a:t>
            </a:r>
            <a:r>
              <a:rPr lang="en-ZA" dirty="0" smtClean="0"/>
              <a:t> coins – </a:t>
            </a:r>
            <a:r>
              <a:rPr lang="en-ZA" sz="8000" dirty="0" smtClean="0"/>
              <a:t>76</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54133" y="3013209"/>
            <a:ext cx="2286000" cy="3046988"/>
          </a:xfrm>
          <a:prstGeom prst="rect">
            <a:avLst/>
          </a:prstGeom>
        </p:spPr>
        <p:txBody>
          <a:bodyPr>
            <a:spAutoFit/>
          </a:bodyPr>
          <a:lstStyle/>
          <a:p>
            <a:pPr lvl="0"/>
            <a:r>
              <a:rPr lang="en-ZA" sz="4800" dirty="0">
                <a:solidFill>
                  <a:prstClr val="black"/>
                </a:solidFill>
              </a:rPr>
              <a:t>This one </a:t>
            </a:r>
            <a:r>
              <a:rPr lang="en-ZA" sz="4800" i="1" dirty="0">
                <a:solidFill>
                  <a:prstClr val="black"/>
                </a:solidFill>
              </a:rPr>
              <a:t>really</a:t>
            </a:r>
            <a:r>
              <a:rPr lang="en-ZA" sz="4800" dirty="0">
                <a:solidFill>
                  <a:prstClr val="black"/>
                </a:solidFill>
              </a:rPr>
              <a:t> was for free</a:t>
            </a:r>
            <a:endParaRPr lang="en-GB" sz="4800" dirty="0">
              <a:solidFill>
                <a:prstClr val="black"/>
              </a:solidFill>
            </a:endParaRPr>
          </a:p>
        </p:txBody>
      </p:sp>
    </p:spTree>
    <p:extLst>
      <p:ext uri="{BB962C8B-B14F-4D97-AF65-F5344CB8AC3E}">
        <p14:creationId xmlns:p14="http://schemas.microsoft.com/office/powerpoint/2010/main" val="303106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nodeType="clickEffect">
                                  <p:stCondLst>
                                    <p:cond delay="0"/>
                                  </p:stCondLst>
                                  <p:childTnLst>
                                    <p:animRot by="21600000">
                                      <p:cBhvr>
                                        <p:cTn id="18" dur="2000" fill="hold"/>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1.2.5 Identify the population for the study (one mark)</a:t>
            </a:r>
            <a:br>
              <a:rPr lang="en-ZA" b="1" dirty="0" smtClean="0"/>
            </a:br>
            <a:endParaRPr lang="en-GB" b="1" dirty="0"/>
          </a:p>
        </p:txBody>
      </p:sp>
      <p:sp>
        <p:nvSpPr>
          <p:cNvPr id="3" name="Content Placeholder 2"/>
          <p:cNvSpPr>
            <a:spLocks noGrp="1"/>
          </p:cNvSpPr>
          <p:nvPr>
            <p:ph idx="1"/>
          </p:nvPr>
        </p:nvSpPr>
        <p:spPr/>
        <p:txBody>
          <a:bodyPr>
            <a:normAutofit/>
          </a:bodyPr>
          <a:lstStyle/>
          <a:p>
            <a:r>
              <a:rPr lang="en-ZA" dirty="0" smtClean="0"/>
              <a:t>The instructions for this can be found on page 54 of Tutorial letter 101.  </a:t>
            </a:r>
          </a:p>
          <a:p>
            <a:endParaRPr lang="en-ZA" dirty="0"/>
          </a:p>
          <a:p>
            <a:r>
              <a:rPr lang="en-ZA" dirty="0" smtClean="0"/>
              <a:t>It gives examples for small charities – explaining it can be the community / neighbourhood or region – such as Pretoria-East.</a:t>
            </a:r>
          </a:p>
          <a:p>
            <a:r>
              <a:rPr lang="en-ZA" dirty="0" smtClean="0"/>
              <a:t>Can also be targeting churches in the city etc.</a:t>
            </a:r>
          </a:p>
        </p:txBody>
      </p:sp>
    </p:spTree>
    <p:extLst>
      <p:ext uri="{BB962C8B-B14F-4D97-AF65-F5344CB8AC3E}">
        <p14:creationId xmlns:p14="http://schemas.microsoft.com/office/powerpoint/2010/main" val="13823196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1 coin and bagged </a:t>
            </a:r>
            <a:r>
              <a:rPr lang="en-ZA" sz="8000" dirty="0" smtClean="0"/>
              <a:t>25</a:t>
            </a:r>
            <a:r>
              <a:rPr lang="en-ZA" dirty="0" smtClean="0"/>
              <a:t> coins – </a:t>
            </a:r>
            <a:r>
              <a:rPr lang="en-ZA" sz="8000" dirty="0" smtClean="0"/>
              <a:t>75</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97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normAutofit fontScale="90000"/>
          </a:bodyPr>
          <a:lstStyle/>
          <a:p>
            <a:r>
              <a:rPr lang="en-ZA" b="1" dirty="0" smtClean="0"/>
              <a:t>1.2.6 Describe sampling procedures </a:t>
            </a:r>
            <a:br>
              <a:rPr lang="en-ZA" b="1" dirty="0" smtClean="0"/>
            </a:br>
            <a:r>
              <a:rPr lang="en-ZA" b="1" dirty="0" smtClean="0"/>
              <a:t>(2 marks)</a:t>
            </a:r>
            <a:br>
              <a:rPr lang="en-ZA" b="1" dirty="0" smtClean="0"/>
            </a:br>
            <a:endParaRPr lang="en-GB" b="1" dirty="0"/>
          </a:p>
        </p:txBody>
      </p:sp>
      <p:sp>
        <p:nvSpPr>
          <p:cNvPr id="3" name="Content Placeholder 2"/>
          <p:cNvSpPr>
            <a:spLocks noGrp="1"/>
          </p:cNvSpPr>
          <p:nvPr>
            <p:ph idx="1"/>
          </p:nvPr>
        </p:nvSpPr>
        <p:spPr/>
        <p:txBody>
          <a:bodyPr>
            <a:normAutofit lnSpcReduction="10000"/>
          </a:bodyPr>
          <a:lstStyle/>
          <a:p>
            <a:r>
              <a:rPr lang="en-ZA" dirty="0" smtClean="0"/>
              <a:t>The instructions for this can be found on page 55 of Tutorial letter 101.  </a:t>
            </a:r>
          </a:p>
          <a:p>
            <a:r>
              <a:rPr lang="en-ZA" dirty="0" smtClean="0"/>
              <a:t>It gives examples for small charities – explaining it can be the community / neighbourhood or region – such as Pretoria-East.</a:t>
            </a:r>
          </a:p>
          <a:p>
            <a:r>
              <a:rPr lang="en-ZA" dirty="0" smtClean="0"/>
              <a:t>Can also be targeting churches in the city etc.</a:t>
            </a:r>
          </a:p>
          <a:p>
            <a:r>
              <a:rPr lang="en-ZA" dirty="0" smtClean="0"/>
              <a:t>If you focus on each aspect – you will do it correctly – and earn your coins.</a:t>
            </a:r>
          </a:p>
        </p:txBody>
      </p:sp>
    </p:spTree>
    <p:extLst>
      <p:ext uri="{BB962C8B-B14F-4D97-AF65-F5344CB8AC3E}">
        <p14:creationId xmlns:p14="http://schemas.microsoft.com/office/powerpoint/2010/main" val="3672658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2 coins and bagged </a:t>
            </a:r>
            <a:r>
              <a:rPr lang="en-ZA" sz="8000" dirty="0" smtClean="0"/>
              <a:t>27</a:t>
            </a:r>
            <a:r>
              <a:rPr lang="en-ZA" dirty="0" smtClean="0"/>
              <a:t> coins – </a:t>
            </a:r>
            <a:r>
              <a:rPr lang="en-ZA" sz="8000" dirty="0" smtClean="0"/>
              <a:t>73</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56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1.2.7 Identify methodology and describe how measuring instrument has been developed (4 marks)</a:t>
            </a:r>
            <a:endParaRPr lang="en-GB" b="1" dirty="0"/>
          </a:p>
        </p:txBody>
      </p:sp>
      <p:sp>
        <p:nvSpPr>
          <p:cNvPr id="3" name="Content Placeholder 2"/>
          <p:cNvSpPr>
            <a:spLocks noGrp="1"/>
          </p:cNvSpPr>
          <p:nvPr>
            <p:ph idx="1"/>
          </p:nvPr>
        </p:nvSpPr>
        <p:spPr>
          <a:xfrm>
            <a:off x="395536" y="2204864"/>
            <a:ext cx="8291264" cy="3921299"/>
          </a:xfrm>
        </p:spPr>
        <p:txBody>
          <a:bodyPr>
            <a:normAutofit/>
          </a:bodyPr>
          <a:lstStyle/>
          <a:p>
            <a:r>
              <a:rPr lang="en-ZA" dirty="0" smtClean="0"/>
              <a:t>Align measuring instrument with </a:t>
            </a:r>
            <a:r>
              <a:rPr lang="en-ZA" dirty="0" err="1" smtClean="0"/>
              <a:t>subproblems</a:t>
            </a:r>
            <a:r>
              <a:rPr lang="en-ZA" dirty="0" smtClean="0"/>
              <a:t> – can even use </a:t>
            </a:r>
            <a:r>
              <a:rPr lang="en-ZA" dirty="0" err="1" smtClean="0"/>
              <a:t>subproblems</a:t>
            </a:r>
            <a:r>
              <a:rPr lang="en-ZA" dirty="0" smtClean="0"/>
              <a:t> as sections of a questionnaire to ensure you probe every part of the main problem.</a:t>
            </a:r>
          </a:p>
          <a:p>
            <a:r>
              <a:rPr lang="en-ZA" dirty="0" smtClean="0"/>
              <a:t>Focus on perceptions, attitudes, awareness, media preferences etc.</a:t>
            </a:r>
          </a:p>
        </p:txBody>
      </p:sp>
    </p:spTree>
    <p:extLst>
      <p:ext uri="{BB962C8B-B14F-4D97-AF65-F5344CB8AC3E}">
        <p14:creationId xmlns:p14="http://schemas.microsoft.com/office/powerpoint/2010/main" val="39230337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4 coins and bagged </a:t>
            </a:r>
            <a:r>
              <a:rPr lang="en-ZA" sz="8000" dirty="0" smtClean="0"/>
              <a:t>31</a:t>
            </a:r>
            <a:r>
              <a:rPr lang="en-ZA" dirty="0" smtClean="0"/>
              <a:t> coins – </a:t>
            </a:r>
            <a:r>
              <a:rPr lang="en-ZA" sz="8000" dirty="0" smtClean="0"/>
              <a:t>69</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54133" y="2348881"/>
            <a:ext cx="5618067" cy="2308324"/>
          </a:xfrm>
          <a:prstGeom prst="rect">
            <a:avLst/>
          </a:prstGeom>
        </p:spPr>
        <p:txBody>
          <a:bodyPr wrap="square">
            <a:spAutoFit/>
          </a:bodyPr>
          <a:lstStyle/>
          <a:p>
            <a:pPr lvl="0"/>
            <a:r>
              <a:rPr lang="en-ZA" sz="4800" dirty="0" smtClean="0">
                <a:solidFill>
                  <a:prstClr val="black"/>
                </a:solidFill>
              </a:rPr>
              <a:t>You are now beyond those who got less than 30%</a:t>
            </a:r>
            <a:endParaRPr lang="en-GB" sz="4800" dirty="0">
              <a:solidFill>
                <a:prstClr val="black"/>
              </a:solidFill>
            </a:endParaRPr>
          </a:p>
        </p:txBody>
      </p:sp>
    </p:spTree>
    <p:extLst>
      <p:ext uri="{BB962C8B-B14F-4D97-AF65-F5344CB8AC3E}">
        <p14:creationId xmlns:p14="http://schemas.microsoft.com/office/powerpoint/2010/main" val="51802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nodeType="clickEffect">
                                  <p:stCondLst>
                                    <p:cond delay="0"/>
                                  </p:stCondLst>
                                  <p:childTnLst>
                                    <p:animRot by="21600000">
                                      <p:cBhvr>
                                        <p:cTn id="18" dur="2000" fill="hold"/>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1.2.8 Report your results</a:t>
            </a:r>
            <a:br>
              <a:rPr lang="en-ZA" b="1" dirty="0" smtClean="0"/>
            </a:br>
            <a:r>
              <a:rPr lang="en-ZA" b="1" dirty="0" smtClean="0"/>
              <a:t>(2 marks)</a:t>
            </a:r>
            <a:endParaRPr lang="en-GB" b="1" dirty="0"/>
          </a:p>
        </p:txBody>
      </p:sp>
      <p:sp>
        <p:nvSpPr>
          <p:cNvPr id="3" name="Content Placeholder 2"/>
          <p:cNvSpPr>
            <a:spLocks noGrp="1"/>
          </p:cNvSpPr>
          <p:nvPr>
            <p:ph idx="1"/>
          </p:nvPr>
        </p:nvSpPr>
        <p:spPr>
          <a:xfrm>
            <a:off x="395536" y="2204864"/>
            <a:ext cx="8291264" cy="3921299"/>
          </a:xfrm>
        </p:spPr>
        <p:txBody>
          <a:bodyPr>
            <a:normAutofit/>
          </a:bodyPr>
          <a:lstStyle/>
          <a:p>
            <a:r>
              <a:rPr lang="en-ZA" dirty="0" smtClean="0"/>
              <a:t>Instruction for results – either surveys or interviews are discussed in detail – with example of a frequency table</a:t>
            </a:r>
            <a:endParaRPr lang="en-ZA" dirty="0"/>
          </a:p>
          <a:p>
            <a:r>
              <a:rPr lang="en-ZA" dirty="0" smtClean="0"/>
              <a:t>It is not enough only to report results – it also need to be discussed.  You have to convince the reader by explaining the results and its implications for the project</a:t>
            </a:r>
          </a:p>
        </p:txBody>
      </p:sp>
    </p:spTree>
    <p:extLst>
      <p:ext uri="{BB962C8B-B14F-4D97-AF65-F5344CB8AC3E}">
        <p14:creationId xmlns:p14="http://schemas.microsoft.com/office/powerpoint/2010/main" val="36783888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How was it done by the </a:t>
            </a:r>
            <a:r>
              <a:rPr lang="en-ZA" dirty="0" smtClean="0"/>
              <a:t>student earlier?</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200461388"/>
              </p:ext>
            </p:extLst>
          </p:nvPr>
        </p:nvGraphicFramePr>
        <p:xfrm>
          <a:off x="467544" y="1844824"/>
          <a:ext cx="8280921" cy="1828800"/>
        </p:xfrm>
        <a:graphic>
          <a:graphicData uri="http://schemas.openxmlformats.org/drawingml/2006/table">
            <a:tbl>
              <a:tblPr firstRow="1" firstCol="1" bandRow="1"/>
              <a:tblGrid>
                <a:gridCol w="3634133">
                  <a:extLst>
                    <a:ext uri="{9D8B030D-6E8A-4147-A177-3AD203B41FA5}">
                      <a16:colId xmlns:a16="http://schemas.microsoft.com/office/drawing/2014/main" val="20000"/>
                    </a:ext>
                  </a:extLst>
                </a:gridCol>
                <a:gridCol w="1184028">
                  <a:extLst>
                    <a:ext uri="{9D8B030D-6E8A-4147-A177-3AD203B41FA5}">
                      <a16:colId xmlns:a16="http://schemas.microsoft.com/office/drawing/2014/main" val="20001"/>
                    </a:ext>
                  </a:extLst>
                </a:gridCol>
                <a:gridCol w="1731380">
                  <a:extLst>
                    <a:ext uri="{9D8B030D-6E8A-4147-A177-3AD203B41FA5}">
                      <a16:colId xmlns:a16="http://schemas.microsoft.com/office/drawing/2014/main" val="20002"/>
                    </a:ext>
                  </a:extLst>
                </a:gridCol>
                <a:gridCol w="1731380">
                  <a:extLst>
                    <a:ext uri="{9D8B030D-6E8A-4147-A177-3AD203B41FA5}">
                      <a16:colId xmlns:a16="http://schemas.microsoft.com/office/drawing/2014/main" val="20003"/>
                    </a:ext>
                  </a:extLst>
                </a:gridCol>
              </a:tblGrid>
              <a:tr h="396044">
                <a:tc rowSpan="2">
                  <a:txBody>
                    <a:bodyPr/>
                    <a:lstStyle/>
                    <a:p>
                      <a:pPr algn="just">
                        <a:lnSpc>
                          <a:spcPct val="150000"/>
                        </a:lnSpc>
                        <a:spcAft>
                          <a:spcPts val="0"/>
                        </a:spcAft>
                      </a:pPr>
                      <a:r>
                        <a:rPr lang="en-ZA" sz="2000" dirty="0">
                          <a:effectLst/>
                          <a:latin typeface="Arial"/>
                          <a:ea typeface="Calibri"/>
                          <a:cs typeface="Arial"/>
                        </a:rPr>
                        <a:t>Question 3:</a:t>
                      </a:r>
                      <a:endParaRPr lang="en-GB" sz="2000" dirty="0">
                        <a:effectLst/>
                        <a:latin typeface="Calibri"/>
                        <a:ea typeface="Calibri"/>
                        <a:cs typeface="Arial"/>
                      </a:endParaRPr>
                    </a:p>
                    <a:p>
                      <a:pPr>
                        <a:lnSpc>
                          <a:spcPct val="150000"/>
                        </a:lnSpc>
                        <a:spcAft>
                          <a:spcPts val="0"/>
                        </a:spcAft>
                      </a:pPr>
                      <a:r>
                        <a:rPr lang="en-ZA" sz="2000" dirty="0">
                          <a:effectLst/>
                          <a:latin typeface="Arial"/>
                          <a:ea typeface="Calibri"/>
                          <a:cs typeface="Arial"/>
                        </a:rPr>
                        <a:t>Do you need to belong to a certain religious group to use a hospice’s services? </a:t>
                      </a:r>
                      <a:endParaRPr lang="en-GB" sz="20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ZA" sz="2000" b="1">
                          <a:effectLst/>
                          <a:latin typeface="Arial"/>
                          <a:ea typeface="Calibri"/>
                          <a:cs typeface="Arial"/>
                        </a:rPr>
                        <a:t>Yes</a:t>
                      </a:r>
                      <a:endParaRPr lang="en-GB"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ZA" sz="2000" b="1">
                          <a:effectLst/>
                          <a:latin typeface="Arial"/>
                          <a:ea typeface="Calibri"/>
                          <a:cs typeface="Arial"/>
                        </a:rPr>
                        <a:t>No</a:t>
                      </a:r>
                      <a:endParaRPr lang="en-GB"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ZA" sz="2000" b="1">
                          <a:effectLst/>
                          <a:latin typeface="Arial"/>
                          <a:ea typeface="Calibri"/>
                          <a:cs typeface="Arial"/>
                        </a:rPr>
                        <a:t>Don’t Know</a:t>
                      </a:r>
                      <a:endParaRPr lang="en-GB"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188132">
                <a:tc vMerge="1">
                  <a:txBody>
                    <a:bodyPr/>
                    <a:lstStyle/>
                    <a:p>
                      <a:endParaRPr lang="en-GB"/>
                    </a:p>
                  </a:txBody>
                  <a:tcPr/>
                </a:tc>
                <a:tc>
                  <a:txBody>
                    <a:bodyPr/>
                    <a:lstStyle/>
                    <a:p>
                      <a:pPr algn="ctr">
                        <a:lnSpc>
                          <a:spcPct val="150000"/>
                        </a:lnSpc>
                        <a:spcAft>
                          <a:spcPts val="0"/>
                        </a:spcAft>
                      </a:pPr>
                      <a:r>
                        <a:rPr lang="en-ZA" sz="2000" dirty="0">
                          <a:effectLst/>
                          <a:latin typeface="Arial"/>
                          <a:ea typeface="Calibri"/>
                          <a:cs typeface="Arial"/>
                        </a:rPr>
                        <a:t>3%</a:t>
                      </a:r>
                      <a:endParaRPr lang="en-GB" sz="20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ZA" sz="2000" dirty="0">
                          <a:effectLst/>
                          <a:latin typeface="Arial"/>
                          <a:ea typeface="Calibri"/>
                          <a:cs typeface="Arial"/>
                        </a:rPr>
                        <a:t>65%</a:t>
                      </a:r>
                      <a:endParaRPr lang="en-GB" sz="20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ZA" sz="2000" dirty="0">
                          <a:effectLst/>
                          <a:latin typeface="Arial"/>
                          <a:ea typeface="Calibri"/>
                          <a:cs typeface="Arial"/>
                        </a:rPr>
                        <a:t>32%</a:t>
                      </a:r>
                      <a:endParaRPr lang="en-GB" sz="20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1"/>
                  </a:ext>
                </a:extLst>
              </a:tr>
            </a:tbl>
          </a:graphicData>
        </a:graphic>
      </p:graphicFrame>
      <p:sp>
        <p:nvSpPr>
          <p:cNvPr id="8" name="Rectangle 7"/>
          <p:cNvSpPr/>
          <p:nvPr/>
        </p:nvSpPr>
        <p:spPr>
          <a:xfrm>
            <a:off x="899592" y="4221088"/>
            <a:ext cx="7488832" cy="1815882"/>
          </a:xfrm>
          <a:prstGeom prst="rect">
            <a:avLst/>
          </a:prstGeom>
        </p:spPr>
        <p:txBody>
          <a:bodyPr wrap="square">
            <a:spAutoFit/>
          </a:bodyPr>
          <a:lstStyle/>
          <a:p>
            <a:r>
              <a:rPr lang="en-ZA" sz="2800" dirty="0"/>
              <a:t>The response received on question 3 is indicative that the community does not know whether the Hospice only caters for patients belonging to a certain religion</a:t>
            </a:r>
            <a:endParaRPr lang="en-GB" sz="2800" dirty="0"/>
          </a:p>
        </p:txBody>
      </p:sp>
    </p:spTree>
    <p:extLst>
      <p:ext uri="{BB962C8B-B14F-4D97-AF65-F5344CB8AC3E}">
        <p14:creationId xmlns:p14="http://schemas.microsoft.com/office/powerpoint/2010/main" val="19724417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258699670"/>
              </p:ext>
            </p:extLst>
          </p:nvPr>
        </p:nvGraphicFramePr>
        <p:xfrm>
          <a:off x="1259632" y="404665"/>
          <a:ext cx="6696744"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28014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a:p>
        </p:txBody>
      </p:sp>
      <p:sp>
        <p:nvSpPr>
          <p:cNvPr id="5" name="Rectangle 4"/>
          <p:cNvSpPr/>
          <p:nvPr/>
        </p:nvSpPr>
        <p:spPr>
          <a:xfrm>
            <a:off x="971600" y="730838"/>
            <a:ext cx="7344816" cy="5016758"/>
          </a:xfrm>
          <a:prstGeom prst="rect">
            <a:avLst/>
          </a:prstGeom>
        </p:spPr>
        <p:txBody>
          <a:bodyPr wrap="square">
            <a:spAutoFit/>
          </a:bodyPr>
          <a:lstStyle/>
          <a:p>
            <a:r>
              <a:rPr lang="en-ZA" sz="4000" dirty="0"/>
              <a:t>Respondents seem to be informed about some of the core-functions of the Hospice, but not all. Respondents are least aware of bereavement follow-up, specialised training provided to nurses and volunteers as well as the charity and coffee shops.</a:t>
            </a:r>
            <a:endParaRPr lang="en-GB" sz="4000" dirty="0"/>
          </a:p>
        </p:txBody>
      </p:sp>
    </p:spTree>
    <p:extLst>
      <p:ext uri="{BB962C8B-B14F-4D97-AF65-F5344CB8AC3E}">
        <p14:creationId xmlns:p14="http://schemas.microsoft.com/office/powerpoint/2010/main" val="8800908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2 coins and bagged </a:t>
            </a:r>
            <a:r>
              <a:rPr lang="en-ZA" sz="8000" dirty="0" smtClean="0"/>
              <a:t>33</a:t>
            </a:r>
            <a:r>
              <a:rPr lang="en-ZA" dirty="0" smtClean="0"/>
              <a:t> coins – </a:t>
            </a:r>
            <a:r>
              <a:rPr lang="en-ZA" sz="8000" dirty="0" smtClean="0"/>
              <a:t>67</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28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1.2.9 Audience segmentation</a:t>
            </a:r>
            <a:br>
              <a:rPr lang="en-ZA" b="1" dirty="0" smtClean="0"/>
            </a:br>
            <a:r>
              <a:rPr lang="en-ZA" b="1" dirty="0" smtClean="0"/>
              <a:t>(1 mark)</a:t>
            </a:r>
            <a:endParaRPr lang="en-GB" b="1" dirty="0"/>
          </a:p>
        </p:txBody>
      </p:sp>
      <p:sp>
        <p:nvSpPr>
          <p:cNvPr id="3" name="Content Placeholder 2"/>
          <p:cNvSpPr>
            <a:spLocks noGrp="1"/>
          </p:cNvSpPr>
          <p:nvPr>
            <p:ph idx="1"/>
          </p:nvPr>
        </p:nvSpPr>
        <p:spPr>
          <a:xfrm>
            <a:off x="467544" y="1772816"/>
            <a:ext cx="8291264" cy="3921299"/>
          </a:xfrm>
        </p:spPr>
        <p:txBody>
          <a:bodyPr>
            <a:normAutofit fontScale="92500" lnSpcReduction="10000"/>
          </a:bodyPr>
          <a:lstStyle/>
          <a:p>
            <a:r>
              <a:rPr lang="en-ZA" dirty="0" smtClean="0"/>
              <a:t>This is directly linked to the demographic section of the survey (for example).</a:t>
            </a:r>
          </a:p>
          <a:p>
            <a:r>
              <a:rPr lang="en-ZA" dirty="0" smtClean="0"/>
              <a:t>Example in the instructions of how time available may be different for full-time working women against housewives. One group has more money to donate and the other can offer services.  </a:t>
            </a:r>
          </a:p>
          <a:p>
            <a:r>
              <a:rPr lang="en-ZA" dirty="0" smtClean="0"/>
              <a:t>If provided for in the measuring process – this one mark is a given.</a:t>
            </a:r>
          </a:p>
          <a:p>
            <a:endParaRPr lang="en-ZA" dirty="0" smtClean="0"/>
          </a:p>
        </p:txBody>
      </p:sp>
    </p:spTree>
    <p:extLst>
      <p:ext uri="{BB962C8B-B14F-4D97-AF65-F5344CB8AC3E}">
        <p14:creationId xmlns:p14="http://schemas.microsoft.com/office/powerpoint/2010/main" val="20702271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1 coin and bagged </a:t>
            </a:r>
            <a:r>
              <a:rPr lang="en-ZA" sz="8000" dirty="0" smtClean="0"/>
              <a:t>34</a:t>
            </a:r>
            <a:r>
              <a:rPr lang="en-ZA" dirty="0" smtClean="0"/>
              <a:t> coins – </a:t>
            </a:r>
            <a:r>
              <a:rPr lang="en-ZA" sz="8000" dirty="0" smtClean="0"/>
              <a:t>66</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4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1.2.10 Self-evaluation on research section (1 mark)</a:t>
            </a:r>
            <a:endParaRPr lang="en-GB" b="1" dirty="0"/>
          </a:p>
        </p:txBody>
      </p:sp>
      <p:sp>
        <p:nvSpPr>
          <p:cNvPr id="3" name="Content Placeholder 2"/>
          <p:cNvSpPr>
            <a:spLocks noGrp="1"/>
          </p:cNvSpPr>
          <p:nvPr>
            <p:ph idx="1"/>
          </p:nvPr>
        </p:nvSpPr>
        <p:spPr>
          <a:xfrm>
            <a:off x="467544" y="1772816"/>
            <a:ext cx="8291264" cy="3921299"/>
          </a:xfrm>
        </p:spPr>
        <p:txBody>
          <a:bodyPr>
            <a:normAutofit/>
          </a:bodyPr>
          <a:lstStyle/>
          <a:p>
            <a:r>
              <a:rPr lang="en-ZA" dirty="0" smtClean="0"/>
              <a:t>Four questions are asked – and no answer can be wrong – purely based on your subjective views</a:t>
            </a:r>
          </a:p>
          <a:p>
            <a:endParaRPr lang="en-ZA" dirty="0"/>
          </a:p>
          <a:p>
            <a:r>
              <a:rPr lang="en-ZA" dirty="0" smtClean="0"/>
              <a:t>If the four questions have been answered you will earn one point – without exception.</a:t>
            </a:r>
          </a:p>
          <a:p>
            <a:endParaRPr lang="en-ZA" dirty="0" smtClean="0"/>
          </a:p>
        </p:txBody>
      </p:sp>
    </p:spTree>
    <p:extLst>
      <p:ext uri="{BB962C8B-B14F-4D97-AF65-F5344CB8AC3E}">
        <p14:creationId xmlns:p14="http://schemas.microsoft.com/office/powerpoint/2010/main" val="39749061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90" y="404664"/>
            <a:ext cx="8229600" cy="1143000"/>
          </a:xfrm>
        </p:spPr>
        <p:txBody>
          <a:bodyPr>
            <a:normAutofit fontScale="90000"/>
          </a:bodyPr>
          <a:lstStyle/>
          <a:p>
            <a:r>
              <a:rPr lang="en-ZA" dirty="0" smtClean="0"/>
              <a:t/>
            </a:r>
            <a:br>
              <a:rPr lang="en-ZA" dirty="0" smtClean="0"/>
            </a:br>
            <a:r>
              <a:rPr lang="en-ZA" dirty="0" smtClean="0"/>
              <a:t>You have just earned another 1 coin and bagged </a:t>
            </a:r>
            <a:r>
              <a:rPr lang="en-ZA" sz="8000" dirty="0" smtClean="0"/>
              <a:t>35</a:t>
            </a:r>
            <a:r>
              <a:rPr lang="en-ZA" dirty="0" smtClean="0"/>
              <a:t> coins – </a:t>
            </a:r>
            <a:r>
              <a:rPr lang="en-ZA" sz="8000" dirty="0" smtClean="0"/>
              <a:t>65</a:t>
            </a:r>
            <a:r>
              <a:rPr lang="en-ZA" dirty="0" smtClean="0"/>
              <a:t> to  go</a:t>
            </a:r>
            <a:endParaRPr lang="en-GB" dirty="0"/>
          </a:p>
        </p:txBody>
      </p:sp>
      <p:pic>
        <p:nvPicPr>
          <p:cNvPr id="3" name="Picture 8" descr="http://preview.turbosquid.com/Preview/2014/07/08__00_16_06/thumbnail.pngf4d069f5-712f-4ac3-bed6-45d6e81950f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001416"/>
            <a:ext cx="4449661" cy="44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47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1077</TotalTime>
  <Words>1459</Words>
  <Application>Microsoft Office PowerPoint</Application>
  <PresentationFormat>On-screen Show (4:3)</PresentationFormat>
  <Paragraphs>193</Paragraphs>
  <Slides>39</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COM 3708</vt:lpstr>
      <vt:lpstr>How to earn 100 marks?</vt:lpstr>
      <vt:lpstr>PowerPoint Presentation</vt:lpstr>
      <vt:lpstr>Mark allocations</vt:lpstr>
      <vt:lpstr>Too good to be true: we are giving marks away for free!!</vt:lpstr>
      <vt:lpstr>10 coins in the bag!  </vt:lpstr>
      <vt:lpstr>Phase 1: Assess </vt:lpstr>
      <vt:lpstr>PowerPoint Presentation</vt:lpstr>
      <vt:lpstr>     You have bagged two coins by following the instruction!!!</vt:lpstr>
      <vt:lpstr>You have now bagged 13 coins already!</vt:lpstr>
      <vt:lpstr>Last two coins for Activity 1.1</vt:lpstr>
      <vt:lpstr> You have just earned another 2 coins and bagged 15 coins – 85 to go</vt:lpstr>
      <vt:lpstr>1.2  Identify the target audience</vt:lpstr>
      <vt:lpstr>Why do we do research?</vt:lpstr>
      <vt:lpstr>1.2.1 Instructions?</vt:lpstr>
      <vt:lpstr>How can you earn the two coins?</vt:lpstr>
      <vt:lpstr> You have just earned another 2 coins and bagged 17 coins – 83 to go</vt:lpstr>
      <vt:lpstr>1.2.2 Formulate at least three subproblems (3 marks)</vt:lpstr>
      <vt:lpstr>Second subproblem (taken from a student’s submission earlier)</vt:lpstr>
      <vt:lpstr> You have just earned another 3 coins and bagged 20 coins – 80 to go</vt:lpstr>
      <vt:lpstr>1.2.3 Formulate one research question for each subproblem</vt:lpstr>
      <vt:lpstr> You have just earned another 3 coins and bagged 23 coins – 77 to go</vt:lpstr>
      <vt:lpstr>1.2.4 Identify the unit of analysis </vt:lpstr>
      <vt:lpstr> You have just earned another 1 coin and bagged 24 coins – 76 to go</vt:lpstr>
      <vt:lpstr>1.2.5 Identify the population for the study (one mark) </vt:lpstr>
      <vt:lpstr> You have just earned another 1 coin and bagged 25 coins – 75 to go</vt:lpstr>
      <vt:lpstr>1.2.6 Describe sampling procedures  (2 marks) </vt:lpstr>
      <vt:lpstr> You have just earned another 2 coins and bagged 27 coins – 73 to go</vt:lpstr>
      <vt:lpstr>1.2.7 Identify methodology and describe how measuring instrument has been developed (4 marks)</vt:lpstr>
      <vt:lpstr> You have just earned another 4 coins and bagged 31 coins – 69 to go</vt:lpstr>
      <vt:lpstr>1.2.8 Report your results (2 marks)</vt:lpstr>
      <vt:lpstr>How was it done by the student earlier?</vt:lpstr>
      <vt:lpstr>PowerPoint Presentation</vt:lpstr>
      <vt:lpstr>PowerPoint Presentation</vt:lpstr>
      <vt:lpstr> You have just earned another 2 coins and bagged 33 coins – 67 to go</vt:lpstr>
      <vt:lpstr>1.2.9 Audience segmentation (1 mark)</vt:lpstr>
      <vt:lpstr> You have just earned another 1 coin and bagged 34 coins – 66 to go</vt:lpstr>
      <vt:lpstr>1.2.10 Self-evaluation on research section (1 mark)</vt:lpstr>
      <vt:lpstr> You have just earned another 1 coin and bagged 35 coins – 65 to  go</vt:lpstr>
    </vt:vector>
  </TitlesOfParts>
  <Company>UNISA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 3708</dc:title>
  <dc:creator>Du Plessis, Daniel</dc:creator>
  <cp:lastModifiedBy>Du Plessis, Daniel</cp:lastModifiedBy>
  <cp:revision>26</cp:revision>
  <dcterms:created xsi:type="dcterms:W3CDTF">2016-08-23T19:15:02Z</dcterms:created>
  <dcterms:modified xsi:type="dcterms:W3CDTF">2018-03-09T08:26:08Z</dcterms:modified>
</cp:coreProperties>
</file>