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184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022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810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646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731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694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717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183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946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409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279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30F1D-2BE1-4C28-9378-72A7E1BCF4EB}" type="datetimeFigureOut">
              <a:rPr lang="en-ZA" smtClean="0"/>
              <a:t>2014-08-16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66FDE-F21A-4F4B-AA36-172DFD8F74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174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Poetry Approach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ZA" dirty="0" smtClean="0"/>
              <a:t>1.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9821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Poetry Approach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1. What is the poem about? (subject)</a:t>
            </a:r>
          </a:p>
          <a:p>
            <a:r>
              <a:rPr lang="en-ZA" dirty="0" smtClean="0"/>
              <a:t>2. Find diction to support 1.</a:t>
            </a:r>
          </a:p>
          <a:p>
            <a:r>
              <a:rPr lang="en-ZA" dirty="0" smtClean="0"/>
              <a:t>3.	What is said about the subject?</a:t>
            </a:r>
          </a:p>
          <a:p>
            <a:r>
              <a:rPr lang="en-ZA" dirty="0" smtClean="0"/>
              <a:t>4.	What lesson do we learn from it? (message)</a:t>
            </a:r>
          </a:p>
          <a:p>
            <a:r>
              <a:rPr lang="en-ZA" dirty="0" smtClean="0"/>
              <a:t>5. How has this message been communicated through literary devices and other stylistic effects?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1234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Four Steps (Literary Devices)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1. Identify the device</a:t>
            </a:r>
          </a:p>
          <a:p>
            <a:r>
              <a:rPr lang="en-ZA" dirty="0" smtClean="0"/>
              <a:t>2. Determine what is compared</a:t>
            </a:r>
          </a:p>
          <a:p>
            <a:r>
              <a:rPr lang="en-ZA" dirty="0" smtClean="0"/>
              <a:t>3. Explain the similarity</a:t>
            </a:r>
          </a:p>
          <a:p>
            <a:r>
              <a:rPr lang="en-ZA" dirty="0" smtClean="0">
                <a:solidFill>
                  <a:srgbClr val="FF0000"/>
                </a:solidFill>
              </a:rPr>
              <a:t>4.	Comment on the effect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5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Language Effects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 create an image / give an idea</a:t>
            </a:r>
          </a:p>
          <a:p>
            <a:r>
              <a:rPr lang="en-ZA" dirty="0" smtClean="0"/>
              <a:t>Highlight</a:t>
            </a:r>
          </a:p>
          <a:p>
            <a:r>
              <a:rPr lang="en-ZA" dirty="0" smtClean="0"/>
              <a:t>Draw attention to …</a:t>
            </a:r>
          </a:p>
          <a:p>
            <a:r>
              <a:rPr lang="en-ZA" dirty="0" smtClean="0"/>
              <a:t>Reiterate (say again)</a:t>
            </a:r>
          </a:p>
          <a:p>
            <a:r>
              <a:rPr lang="en-ZA" dirty="0" smtClean="0"/>
              <a:t>Emphasize</a:t>
            </a:r>
          </a:p>
          <a:p>
            <a:r>
              <a:rPr lang="en-ZA" dirty="0" smtClean="0"/>
              <a:t>Evoke emotions</a:t>
            </a:r>
          </a:p>
          <a:p>
            <a:r>
              <a:rPr lang="en-ZA" dirty="0" smtClean="0"/>
              <a:t>Create a </a:t>
            </a:r>
            <a:r>
              <a:rPr lang="en-ZA" smtClean="0"/>
              <a:t>certain mood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1551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78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Poetry Approach</vt:lpstr>
      <vt:lpstr>Poetry Approach</vt:lpstr>
      <vt:lpstr>Four Steps (Literary Devices)</vt:lpstr>
      <vt:lpstr>Language Effects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Poetry Approach</dc:title>
  <dc:creator>Satelite4all</dc:creator>
  <cp:lastModifiedBy>Satelite4all</cp:lastModifiedBy>
  <cp:revision>3</cp:revision>
  <dcterms:created xsi:type="dcterms:W3CDTF">2014-08-16T08:29:18Z</dcterms:created>
  <dcterms:modified xsi:type="dcterms:W3CDTF">2014-08-16T09:11:57Z</dcterms:modified>
</cp:coreProperties>
</file>