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7" r:id="rId16"/>
    <p:sldId id="270" r:id="rId17"/>
    <p:sldId id="272" r:id="rId18"/>
    <p:sldId id="273" r:id="rId19"/>
    <p:sldId id="274" r:id="rId20"/>
    <p:sldId id="275" r:id="rId21"/>
    <p:sldId id="276" r:id="rId22"/>
    <p:sldId id="271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F28F6D-C882-40CF-BF27-3F3A5E86013E}" type="datetimeFigureOut">
              <a:rPr lang="en-US" smtClean="0"/>
              <a:pPr/>
              <a:t>11/13/2015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40E1A4-EB5E-4D6C-87CD-A0D49F6580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jpeg"/><Relationship Id="rId4" Type="http://schemas.openxmlformats.org/officeDocument/2006/relationships/image" Target="../media/image72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wmf"/><Relationship Id="rId5" Type="http://schemas.openxmlformats.org/officeDocument/2006/relationships/image" Target="../media/image77.wmf"/><Relationship Id="rId4" Type="http://schemas.openxmlformats.org/officeDocument/2006/relationships/image" Target="../media/image7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gif"/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.gi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omam.wikispaces.com/file/view/0140177396.01.LZZZZZZZ.jpg/33901905&amp;imgrefurl=http://omam.wikispaces.com/&amp;usg=__ssjKekcXVl5lRmre5dQOX4qU5EI=&amp;h=500&amp;w=293&amp;sz=37&amp;hl=en&amp;start=4&amp;um=1&amp;tbnid=mWFSSd_ecVNkpM:&amp;tbnh=130&amp;tbnw=76&amp;prev=/images?q=of+mice+and+men&amp;hl=en&amp;safe=active&amp;um=1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usliteraturepapers.com/Term-Paper-Summary-of-Events-from-the-Catcher-in-the-Rye.jpg&amp;imgrefurl=http://www.usliteraturepapers.com/catcher-in-the-rye-term-papers.htm&amp;usg=__ofDnRqVbnjb7G-ntd-P31A_pg7E=&amp;h=562&amp;w=393&amp;sz=62&amp;hl=en&amp;start=10&amp;um=1&amp;tbnid=KQeKLyrah88PPM:&amp;tbnh=133&amp;tbnw=93&amp;prev=/images?q=catcher+in+the+rye&amp;hl=en&amp;safe=active&amp;um=1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google.com/imgres?imgurl=http://mason.gmu.edu/~llmiller/Syllabi/AR/tkm.jpg&amp;imgrefurl=http://mason.gmu.edu/~llmiller/Syllabi/AR/syllabus.html&amp;usg=__k4AE0S2KGYu0b0_QuHcW1B1PUtw=&amp;h=475&amp;w=290&amp;sz=38&amp;hl=en&amp;start=5&amp;um=1&amp;tbnid=mwD5VnDse3xoxM:&amp;tbnh=129&amp;tbnw=79&amp;prev=/images?q=to+kill+a+mockingbird&amp;hl=en&amp;safe=active&amp;um=1" TargetMode="External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Four Types of Text</a:t>
            </a:r>
            <a:endParaRPr lang="en-US" dirty="0"/>
          </a:p>
        </p:txBody>
      </p:sp>
      <p:pic>
        <p:nvPicPr>
          <p:cNvPr id="1027" name="Picture 3" descr="C:\Documents and Settings\nwledbet\Local Settings\Temporary Internet Files\Content.IE5\2TSN7VGI\MCj044203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533400"/>
            <a:ext cx="1603375" cy="1828800"/>
          </a:xfrm>
          <a:prstGeom prst="rect">
            <a:avLst/>
          </a:prstGeom>
          <a:noFill/>
        </p:spPr>
      </p:pic>
      <p:pic>
        <p:nvPicPr>
          <p:cNvPr id="1028" name="Picture 4" descr="C:\Documents and Settings\nwledbet\Local Settings\Temporary Internet Files\Content.IE5\71I0316U\MCj044173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114800"/>
            <a:ext cx="2743200" cy="2743200"/>
          </a:xfrm>
          <a:prstGeom prst="rect">
            <a:avLst/>
          </a:prstGeom>
          <a:noFill/>
        </p:spPr>
      </p:pic>
      <p:pic>
        <p:nvPicPr>
          <p:cNvPr id="1029" name="Picture 5" descr="C:\Documents and Settings\nwledbet\Local Settings\Temporary Internet Files\Content.IE5\2TSN7VGI\MCBS01094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495800"/>
            <a:ext cx="2057400" cy="2231114"/>
          </a:xfrm>
          <a:prstGeom prst="rect">
            <a:avLst/>
          </a:prstGeom>
          <a:noFill/>
        </p:spPr>
      </p:pic>
      <p:pic>
        <p:nvPicPr>
          <p:cNvPr id="1030" name="Picture 6" descr="C:\Documents and Settings\nwledbet\Local Settings\Temporary Internet Files\Content.IE5\EI246GIF\MCBS01673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533400"/>
            <a:ext cx="1693469" cy="2048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Plays</a:t>
            </a:r>
            <a:endParaRPr lang="en-US" dirty="0"/>
          </a:p>
        </p:txBody>
      </p:sp>
      <p:pic>
        <p:nvPicPr>
          <p:cNvPr id="3" name="Picture 2" descr="midsum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8525" y="2590801"/>
            <a:ext cx="1121400" cy="1600200"/>
          </a:xfrm>
          <a:prstGeom prst="rect">
            <a:avLst/>
          </a:prstGeom>
        </p:spPr>
      </p:pic>
      <p:pic>
        <p:nvPicPr>
          <p:cNvPr id="4" name="Picture 3" descr="romeo and juli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590800"/>
            <a:ext cx="1225042" cy="1733550"/>
          </a:xfrm>
          <a:prstGeom prst="rect">
            <a:avLst/>
          </a:prstGeom>
        </p:spPr>
      </p:pic>
      <p:pic>
        <p:nvPicPr>
          <p:cNvPr id="5" name="Picture 4" descr="death of a salem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4343400"/>
            <a:ext cx="1266825" cy="1937497"/>
          </a:xfrm>
          <a:prstGeom prst="rect">
            <a:avLst/>
          </a:prstGeom>
        </p:spPr>
      </p:pic>
      <p:pic>
        <p:nvPicPr>
          <p:cNvPr id="6" name="Picture 5" descr="romeo and juliet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05275" y="2847975"/>
            <a:ext cx="933450" cy="11620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Mysteries</a:t>
            </a:r>
            <a:endParaRPr lang="en-US" dirty="0"/>
          </a:p>
        </p:txBody>
      </p:sp>
      <p:pic>
        <p:nvPicPr>
          <p:cNvPr id="4" name="Picture 3" descr="my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2971800"/>
            <a:ext cx="1390035" cy="2209800"/>
          </a:xfrm>
          <a:prstGeom prst="rect">
            <a:avLst/>
          </a:prstGeom>
        </p:spPr>
      </p:pic>
      <p:pic>
        <p:nvPicPr>
          <p:cNvPr id="5" name="Picture 4" descr="my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667000"/>
            <a:ext cx="2362200" cy="26139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Poetry</a:t>
            </a:r>
            <a:endParaRPr lang="en-US" dirty="0"/>
          </a:p>
        </p:txBody>
      </p:sp>
      <p:pic>
        <p:nvPicPr>
          <p:cNvPr id="21506" name="Picture 2" descr="C:\Documents and Settings\nwledbet\Local Settings\Temporary Internet Files\Content.IE5\7ZHE575E\MCj040775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667000"/>
            <a:ext cx="1774825" cy="2070100"/>
          </a:xfrm>
          <a:prstGeom prst="rect">
            <a:avLst/>
          </a:prstGeom>
          <a:noFill/>
        </p:spPr>
      </p:pic>
      <p:pic>
        <p:nvPicPr>
          <p:cNvPr id="21507" name="Picture 3" descr="C:\Documents and Settings\nwledbet\Local Settings\Temporary Internet Files\Content.IE5\2TSN7VGI\MCj040591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286000"/>
            <a:ext cx="1506931" cy="2004365"/>
          </a:xfrm>
          <a:prstGeom prst="rect">
            <a:avLst/>
          </a:prstGeom>
          <a:noFill/>
        </p:spPr>
      </p:pic>
      <p:pic>
        <p:nvPicPr>
          <p:cNvPr id="21508" name="Picture 4" descr="C:\Documents and Settings\nwledbet\Local Settings\Temporary Internet Files\Content.IE5\71I0316U\MCj040590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4495800"/>
            <a:ext cx="1506931" cy="1997964"/>
          </a:xfrm>
          <a:prstGeom prst="rect">
            <a:avLst/>
          </a:prstGeom>
          <a:noFill/>
        </p:spPr>
      </p:pic>
      <p:pic>
        <p:nvPicPr>
          <p:cNvPr id="21509" name="Picture 5" descr="C:\Documents and Settings\nwledbet\Local Settings\Temporary Internet Files\Content.IE5\EI246GIF\MCj0282290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2438400"/>
            <a:ext cx="1630375" cy="1806854"/>
          </a:xfrm>
          <a:prstGeom prst="rect">
            <a:avLst/>
          </a:prstGeom>
          <a:noFill/>
        </p:spPr>
      </p:pic>
      <p:pic>
        <p:nvPicPr>
          <p:cNvPr id="21511" name="Picture 7" descr="C:\Documents and Settings\nwledbet\Local Settings\Temporary Internet Files\Content.IE5\7ZHE575E\MCj040775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419600"/>
            <a:ext cx="1508125" cy="201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Science Fiction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22530" name="Picture 2" descr="C:\Documents and Settings\nwledbet\Local Settings\Temporary Internet Files\Content.IE5\EI246GIF\MCj042838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886200"/>
            <a:ext cx="1917700" cy="2000250"/>
          </a:xfrm>
          <a:prstGeom prst="rect">
            <a:avLst/>
          </a:prstGeom>
          <a:noFill/>
        </p:spPr>
      </p:pic>
      <p:pic>
        <p:nvPicPr>
          <p:cNvPr id="22531" name="Picture 3" descr="C:\Documents and Settings\nwledbet\Local Settings\Temporary Internet Files\Content.IE5\7ZHE575E\MCj042839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514600"/>
            <a:ext cx="1368425" cy="1958975"/>
          </a:xfrm>
          <a:prstGeom prst="rect">
            <a:avLst/>
          </a:prstGeom>
          <a:noFill/>
        </p:spPr>
      </p:pic>
      <p:pic>
        <p:nvPicPr>
          <p:cNvPr id="22532" name="Picture 4" descr="C:\Documents and Settings\nwledbet\Local Settings\Temporary Internet Files\Content.IE5\2TSN7VGI\MCj025038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447800"/>
            <a:ext cx="2299580" cy="2583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r>
              <a:rPr lang="en-US" dirty="0" smtClean="0"/>
              <a:t>Technical Text</a:t>
            </a:r>
            <a:endParaRPr lang="en-US" dirty="0"/>
          </a:p>
        </p:txBody>
      </p:sp>
      <p:pic>
        <p:nvPicPr>
          <p:cNvPr id="23554" name="Picture 2" descr="C:\Documents and Settings\nwledbet\Local Settings\Temporary Internet Files\Content.IE5\71I0316U\MCPE03266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057400"/>
            <a:ext cx="4572000" cy="3776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Technical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676400"/>
            <a:ext cx="7315200" cy="4343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 Technical text is non-fiction.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gives the reader information to perform a task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contains steps.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often contains bullets, and numbered items.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Sentences are short.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There is no humor.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There is specific terminology.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1026" name="Picture 2" descr="C:\Documents and Settings\nwledbet\Local Settings\Temporary Internet Files\Content.IE5\EI246GIF\MCED00303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886200"/>
            <a:ext cx="2743200" cy="2769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Technical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Brochures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brochu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2209800"/>
            <a:ext cx="1781176" cy="1630229"/>
          </a:xfrm>
          <a:prstGeom prst="rect">
            <a:avLst/>
          </a:prstGeom>
        </p:spPr>
      </p:pic>
      <p:pic>
        <p:nvPicPr>
          <p:cNvPr id="5" name="Picture 4" descr="bro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2667000"/>
            <a:ext cx="1938867" cy="997131"/>
          </a:xfrm>
          <a:prstGeom prst="rect">
            <a:avLst/>
          </a:prstGeom>
        </p:spPr>
      </p:pic>
      <p:pic>
        <p:nvPicPr>
          <p:cNvPr id="6" name="Picture 5" descr="broc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200" y="4114800"/>
            <a:ext cx="19558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Technical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Classified Ads</a:t>
            </a:r>
            <a:endParaRPr lang="en-US" dirty="0"/>
          </a:p>
        </p:txBody>
      </p:sp>
      <p:pic>
        <p:nvPicPr>
          <p:cNvPr id="3074" name="Picture 2" descr="C:\Documents and Settings\nwledbet\Local Settings\Temporary Internet Files\Content.IE5\2TSN7VGI\MCBD09277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05000"/>
            <a:ext cx="1893722" cy="1795882"/>
          </a:xfrm>
          <a:prstGeom prst="rect">
            <a:avLst/>
          </a:prstGeom>
          <a:noFill/>
        </p:spPr>
      </p:pic>
      <p:pic>
        <p:nvPicPr>
          <p:cNvPr id="3075" name="Picture 3" descr="C:\Documents and Settings\nwledbet\Local Settings\Temporary Internet Files\Content.IE5\71I0316U\MMj0254495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362200"/>
            <a:ext cx="1849120" cy="1066800"/>
          </a:xfrm>
          <a:prstGeom prst="rect">
            <a:avLst/>
          </a:prstGeom>
          <a:noFill/>
        </p:spPr>
      </p:pic>
      <p:pic>
        <p:nvPicPr>
          <p:cNvPr id="3076" name="Picture 4" descr="C:\Documents and Settings\nwledbet\Local Settings\Temporary Internet Files\Content.IE5\EI246GIF\MCj028592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267200"/>
            <a:ext cx="1827886" cy="1827886"/>
          </a:xfrm>
          <a:prstGeom prst="rect">
            <a:avLst/>
          </a:prstGeom>
          <a:noFill/>
        </p:spPr>
      </p:pic>
      <p:pic>
        <p:nvPicPr>
          <p:cNvPr id="3077" name="Picture 5" descr="C:\Documents and Settings\nwledbet\Local Settings\Temporary Internet Files\Content.IE5\7ZHE575E\MCBD10526_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343400"/>
            <a:ext cx="1832458" cy="16568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Technical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Directions</a:t>
            </a:r>
            <a:endParaRPr lang="en-US" dirty="0"/>
          </a:p>
        </p:txBody>
      </p:sp>
      <p:pic>
        <p:nvPicPr>
          <p:cNvPr id="8" name="Picture 7" descr="cha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3124200"/>
            <a:ext cx="2080260" cy="1600200"/>
          </a:xfrm>
          <a:prstGeom prst="rect">
            <a:avLst/>
          </a:prstGeom>
        </p:spPr>
      </p:pic>
      <p:pic>
        <p:nvPicPr>
          <p:cNvPr id="9" name="Picture 8" descr="bird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048000"/>
            <a:ext cx="2521997" cy="1624013"/>
          </a:xfrm>
          <a:prstGeom prst="rect">
            <a:avLst/>
          </a:prstGeom>
        </p:spPr>
      </p:pic>
      <p:pic>
        <p:nvPicPr>
          <p:cNvPr id="10" name="Picture 9" descr="cartoon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152" y="4648200"/>
            <a:ext cx="1514723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Technical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Floor Plans</a:t>
            </a:r>
            <a:endParaRPr lang="en-US" dirty="0"/>
          </a:p>
        </p:txBody>
      </p:sp>
      <p:pic>
        <p:nvPicPr>
          <p:cNvPr id="5122" name="Picture 2" descr="C:\Documents and Settings\nwledbet\Local Settings\Temporary Internet Files\Content.IE5\M95S1Z9T\MMAG00004_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14599"/>
            <a:ext cx="2672644" cy="2577193"/>
          </a:xfrm>
          <a:prstGeom prst="rect">
            <a:avLst/>
          </a:prstGeom>
          <a:noFill/>
        </p:spPr>
      </p:pic>
      <p:pic>
        <p:nvPicPr>
          <p:cNvPr id="5126" name="Picture 6" descr="C:\Documents and Settings\nwledbet\Local Settings\Temporary Internet Files\Content.IE5\TG04UNYX\MPj031396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09800"/>
            <a:ext cx="3657600" cy="3023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Narrative Text</a:t>
            </a:r>
            <a:endParaRPr lang="en-US" dirty="0"/>
          </a:p>
        </p:txBody>
      </p:sp>
      <p:pic>
        <p:nvPicPr>
          <p:cNvPr id="2052" name="Picture 4" descr="C:\Documents and Settings\nwledbet\Local Settings\Temporary Internet Files\Content.IE5\7ZHE575E\MCj023291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5715000" cy="5072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Technical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Recipes</a:t>
            </a:r>
            <a:endParaRPr lang="en-US" dirty="0"/>
          </a:p>
        </p:txBody>
      </p:sp>
      <p:pic>
        <p:nvPicPr>
          <p:cNvPr id="6146" name="Picture 2" descr="C:\Documents and Settings\nwledbet\Local Settings\Temporary Internet Files\Content.IE5\P941QK1J\MCj025176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362200"/>
            <a:ext cx="3273857" cy="2296954"/>
          </a:xfrm>
          <a:prstGeom prst="rect">
            <a:avLst/>
          </a:prstGeom>
          <a:noFill/>
        </p:spPr>
      </p:pic>
      <p:pic>
        <p:nvPicPr>
          <p:cNvPr id="6147" name="Picture 3" descr="C:\Documents and Settings\nwledbet\Local Settings\Temporary Internet Files\Content.IE5\M95S1Z9T\MCPE02849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905000"/>
            <a:ext cx="3141552" cy="3435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Technical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Menus</a:t>
            </a:r>
            <a:endParaRPr lang="en-US" dirty="0"/>
          </a:p>
        </p:txBody>
      </p:sp>
      <p:pic>
        <p:nvPicPr>
          <p:cNvPr id="7170" name="Picture 2" descr="C:\Documents and Settings\nwledbet\Local Settings\Temporary Internet Files\Content.IE5\M95S1Z9T\MCj008981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86000"/>
            <a:ext cx="3954628" cy="3623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Expository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676400"/>
            <a:ext cx="7315200" cy="4343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 Expository text is non-fiction (true).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seeks to explain or inform.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 information can be verified as true.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Structures: descriptions, comparison/contrast, cause/effect, problem/solution.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 Focused on a specific topic.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There are often headings and subheadings.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contains facts and information.  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 descr="bi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934" y="609600"/>
            <a:ext cx="1194516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Expository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Biographies and Autobiographies</a:t>
            </a:r>
            <a:endParaRPr lang="en-US" dirty="0"/>
          </a:p>
        </p:txBody>
      </p:sp>
      <p:pic>
        <p:nvPicPr>
          <p:cNvPr id="3" name="Picture 2" descr="b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352800"/>
            <a:ext cx="1700213" cy="2179760"/>
          </a:xfrm>
          <a:prstGeom prst="rect">
            <a:avLst/>
          </a:prstGeom>
        </p:spPr>
      </p:pic>
      <p:pic>
        <p:nvPicPr>
          <p:cNvPr id="4" name="Picture 3" descr="autobi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2743200"/>
            <a:ext cx="1190625" cy="1799167"/>
          </a:xfrm>
          <a:prstGeom prst="rect">
            <a:avLst/>
          </a:prstGeom>
        </p:spPr>
      </p:pic>
      <p:pic>
        <p:nvPicPr>
          <p:cNvPr id="5" name="Picture 4" descr="bio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2743200"/>
            <a:ext cx="1143000" cy="1714500"/>
          </a:xfrm>
          <a:prstGeom prst="rect">
            <a:avLst/>
          </a:prstGeom>
        </p:spPr>
      </p:pic>
      <p:pic>
        <p:nvPicPr>
          <p:cNvPr id="6" name="Picture 5" descr="e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4876800"/>
            <a:ext cx="1121517" cy="168843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Expository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Reports/Graphs/Charts</a:t>
            </a:r>
            <a:endParaRPr lang="en-US" dirty="0"/>
          </a:p>
        </p:txBody>
      </p:sp>
      <p:pic>
        <p:nvPicPr>
          <p:cNvPr id="1026" name="Picture 2" descr="C:\Documents and Settings\nwledbet\Local Settings\Temporary Internet Files\Content.IE5\P941QK1J\MPj043944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19400"/>
            <a:ext cx="2200003" cy="3314208"/>
          </a:xfrm>
          <a:prstGeom prst="rect">
            <a:avLst/>
          </a:prstGeom>
          <a:noFill/>
        </p:spPr>
      </p:pic>
      <p:pic>
        <p:nvPicPr>
          <p:cNvPr id="1027" name="Picture 3" descr="C:\Documents and Settings\nwledbet\Local Settings\Temporary Internet Files\Content.IE5\TG04UNYX\MMj0284001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7001" y="2286000"/>
            <a:ext cx="2032000" cy="1676400"/>
          </a:xfrm>
          <a:prstGeom prst="rect">
            <a:avLst/>
          </a:prstGeom>
          <a:noFill/>
        </p:spPr>
      </p:pic>
      <p:pic>
        <p:nvPicPr>
          <p:cNvPr id="1028" name="Picture 4" descr="C:\Documents and Settings\nwledbet\Local Settings\Temporary Internet Files\Content.IE5\T92YYEBX\MCj029089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1320" y="4114800"/>
            <a:ext cx="2005828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8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Examples Text</a:t>
            </a:r>
            <a:br>
              <a:rPr lang="en-US" dirty="0" smtClean="0"/>
            </a:br>
            <a:r>
              <a:rPr lang="en-US" dirty="0" smtClean="0"/>
              <a:t>Notice that these are both technical and expository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Brochures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brochur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2590800"/>
            <a:ext cx="1781176" cy="1630229"/>
          </a:xfrm>
          <a:prstGeom prst="rect">
            <a:avLst/>
          </a:prstGeom>
        </p:spPr>
      </p:pic>
      <p:pic>
        <p:nvPicPr>
          <p:cNvPr id="5" name="Picture 4" descr="bro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3505200"/>
            <a:ext cx="1938867" cy="997131"/>
          </a:xfrm>
          <a:prstGeom prst="rect">
            <a:avLst/>
          </a:prstGeom>
        </p:spPr>
      </p:pic>
      <p:pic>
        <p:nvPicPr>
          <p:cNvPr id="6" name="Picture 5" descr="broc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0" y="4648200"/>
            <a:ext cx="19558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of Expository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Newspaper and Magazine Articles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C:\Documents and Settings\nwledbet\Local Settings\Temporary Internet Files\Content.IE5\2TSN7VGI\MCj044203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667000"/>
            <a:ext cx="1905000" cy="2172832"/>
          </a:xfrm>
          <a:prstGeom prst="rect">
            <a:avLst/>
          </a:prstGeom>
          <a:noFill/>
        </p:spPr>
      </p:pic>
      <p:pic>
        <p:nvPicPr>
          <p:cNvPr id="2051" name="Picture 3" descr="C:\Documents and Settings\nwledbet\Local Settings\Temporary Internet Files\Content.IE5\P941QK1J\MCj042606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276600"/>
            <a:ext cx="1857375" cy="1790700"/>
          </a:xfrm>
          <a:prstGeom prst="rect">
            <a:avLst/>
          </a:prstGeom>
          <a:noFill/>
        </p:spPr>
      </p:pic>
      <p:pic>
        <p:nvPicPr>
          <p:cNvPr id="2053" name="Picture 5" descr="C:\Documents and Settings\nwledbet\Local Settings\Temporary Internet Files\Content.IE5\TG04UNYX\MCj0424028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495800"/>
            <a:ext cx="1562100" cy="2127250"/>
          </a:xfrm>
          <a:prstGeom prst="rect">
            <a:avLst/>
          </a:prstGeom>
          <a:noFill/>
        </p:spPr>
      </p:pic>
      <p:pic>
        <p:nvPicPr>
          <p:cNvPr id="2055" name="Picture 7" descr="C:\Documents and Settings\nwledbet\Local Settings\Temporary Internet Files\Content.IE5\M95S1Z9T\MPj0428644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362200"/>
            <a:ext cx="2438400" cy="1785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Persuasive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676400"/>
            <a:ext cx="7315200" cy="4343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With persuasive text the author tries to convince the reader to adopt a particular opinion or perform a certain action.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 writer takes a stand on an issue.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There are facts to back up their claims.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There is an attempt to solve a problem.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 writer often addresses the opposing side. 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There is a call to action(what can be done to address the issue).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 descr="bio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49484" y="152400"/>
            <a:ext cx="1194516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 of Persuasive Text</a:t>
            </a:r>
            <a:br>
              <a:rPr lang="en-US" dirty="0" smtClean="0"/>
            </a:br>
            <a:r>
              <a:rPr lang="en-US" dirty="0" smtClean="0"/>
              <a:t>Advertisements (Commercials)</a:t>
            </a:r>
            <a:endParaRPr lang="en-US" dirty="0"/>
          </a:p>
        </p:txBody>
      </p:sp>
      <p:pic>
        <p:nvPicPr>
          <p:cNvPr id="3074" name="Picture 2" descr="C:\Documents and Settings\nwledbet\Local Settings\Temporary Internet Files\Content.IE5\T92YYEBX\MCj0251569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1823314" cy="1784909"/>
          </a:xfrm>
          <a:prstGeom prst="rect">
            <a:avLst/>
          </a:prstGeom>
          <a:noFill/>
        </p:spPr>
      </p:pic>
      <p:pic>
        <p:nvPicPr>
          <p:cNvPr id="3075" name="Picture 3" descr="C:\Documents and Settings\nwledbet\Local Settings\Temporary Internet Files\Content.IE5\P941QK1J\MCj018616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133600"/>
            <a:ext cx="1805940" cy="1770278"/>
          </a:xfrm>
          <a:prstGeom prst="rect">
            <a:avLst/>
          </a:prstGeom>
          <a:noFill/>
        </p:spPr>
      </p:pic>
      <p:pic>
        <p:nvPicPr>
          <p:cNvPr id="3076" name="Picture 4" descr="C:\Documents and Settings\nwledbet\Local Settings\Temporary Internet Files\Content.IE5\P941QK1J\MPj044231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876800"/>
            <a:ext cx="2705100" cy="1803400"/>
          </a:xfrm>
          <a:prstGeom prst="rect">
            <a:avLst/>
          </a:prstGeom>
          <a:noFill/>
        </p:spPr>
      </p:pic>
      <p:pic>
        <p:nvPicPr>
          <p:cNvPr id="3077" name="Picture 5" descr="C:\Documents and Settings\nwledbet\Local Settings\Temporary Internet Files\Content.IE5\M95S1Z9T\MCj0250536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946210"/>
            <a:ext cx="1997798" cy="1911790"/>
          </a:xfrm>
          <a:prstGeom prst="rect">
            <a:avLst/>
          </a:prstGeom>
          <a:noFill/>
        </p:spPr>
      </p:pic>
      <p:pic>
        <p:nvPicPr>
          <p:cNvPr id="3078" name="Picture 6" descr="C:\Documents and Settings\nwledbet\Local Settings\Temporary Internet Files\Content.IE5\TG04UNYX\MCj0237964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4114800"/>
            <a:ext cx="2761307" cy="704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Persuasive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Debates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 descr="C:\Documents and Settings\nwledbet\Local Settings\Temporary Internet Files\Content.IE5\P941QK1J\MCj03013200000[1].wm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971800"/>
            <a:ext cx="2590800" cy="2183170"/>
          </a:xfrm>
          <a:prstGeom prst="rect">
            <a:avLst/>
          </a:prstGeom>
          <a:noFill/>
        </p:spPr>
      </p:pic>
      <p:pic>
        <p:nvPicPr>
          <p:cNvPr id="4099" name="Picture 3" descr="C:\Documents and Settings\nwledbet\Local Settings\Temporary Internet Files\Content.IE5\M95S1Z9T\MMj0174020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743200"/>
            <a:ext cx="2112579" cy="2286000"/>
          </a:xfrm>
          <a:prstGeom prst="rect">
            <a:avLst/>
          </a:prstGeom>
          <a:noFill/>
        </p:spPr>
      </p:pic>
      <p:pic>
        <p:nvPicPr>
          <p:cNvPr id="4100" name="Picture 4" descr="C:\Documents and Settings\nwledbet\Local Settings\Temporary Internet Files\Content.IE5\P941QK1J\MCBD06553_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419600"/>
            <a:ext cx="1775765" cy="1759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Narrative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676400"/>
            <a:ext cx="7315200" cy="4343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Narrative text is often fiction (not true)</a:t>
            </a:r>
            <a:endParaRPr lang="en-US" dirty="0"/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tells a story.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contains a setting.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contains a plot.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contains characters.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contains a conflict and a resolution.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It contains a theme.</a:t>
            </a:r>
          </a:p>
          <a:p>
            <a:endParaRPr lang="en-US" dirty="0"/>
          </a:p>
        </p:txBody>
      </p:sp>
      <p:pic>
        <p:nvPicPr>
          <p:cNvPr id="3074" name="Picture 2" descr="C:\Documents and Settings\nwledbet\Local Settings\Temporary Internet Files\Content.IE5\EI246GIF\MCj029068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819400"/>
            <a:ext cx="2635313" cy="1691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Persuasive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Letters to the Editor/Editorials</a:t>
            </a:r>
            <a:endParaRPr lang="en-US" dirty="0"/>
          </a:p>
        </p:txBody>
      </p:sp>
      <p:pic>
        <p:nvPicPr>
          <p:cNvPr id="4" name="Content Placeholder 3" descr="ed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2514600"/>
            <a:ext cx="1664677" cy="2705100"/>
          </a:xfrm>
        </p:spPr>
      </p:pic>
      <p:pic>
        <p:nvPicPr>
          <p:cNvPr id="5" name="Picture 4" descr="edi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057400"/>
            <a:ext cx="2362200" cy="1809750"/>
          </a:xfrm>
          <a:prstGeom prst="rect">
            <a:avLst/>
          </a:prstGeom>
        </p:spPr>
      </p:pic>
      <p:pic>
        <p:nvPicPr>
          <p:cNvPr id="6" name="Picture 5" descr="edi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4042689"/>
            <a:ext cx="2438400" cy="250382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Persuasive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 Critiques</a:t>
            </a:r>
            <a:endParaRPr lang="en-US" dirty="0"/>
          </a:p>
        </p:txBody>
      </p:sp>
      <p:pic>
        <p:nvPicPr>
          <p:cNvPr id="4" name="Content Placeholder 3" descr="movi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0" y="4572000"/>
            <a:ext cx="1999368" cy="1799431"/>
          </a:xfrm>
        </p:spPr>
      </p:pic>
      <p:pic>
        <p:nvPicPr>
          <p:cNvPr id="5" name="Picture 4" descr="movi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438400"/>
            <a:ext cx="2085474" cy="1524000"/>
          </a:xfrm>
          <a:prstGeom prst="rect">
            <a:avLst/>
          </a:prstGeom>
        </p:spPr>
      </p:pic>
      <p:pic>
        <p:nvPicPr>
          <p:cNvPr id="6" name="Picture 5" descr="movie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62600" y="2362200"/>
            <a:ext cx="2229774" cy="16764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Persuasive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Political Campaign Literature</a:t>
            </a:r>
            <a:endParaRPr lang="en-US" dirty="0"/>
          </a:p>
        </p:txBody>
      </p:sp>
      <p:pic>
        <p:nvPicPr>
          <p:cNvPr id="3" name="Picture 2" descr="p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8800" y="2362200"/>
            <a:ext cx="1999876" cy="1338263"/>
          </a:xfrm>
          <a:prstGeom prst="rect">
            <a:avLst/>
          </a:prstGeom>
        </p:spPr>
      </p:pic>
      <p:pic>
        <p:nvPicPr>
          <p:cNvPr id="4" name="Picture 3" descr="pol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4191000"/>
            <a:ext cx="1571625" cy="2334097"/>
          </a:xfrm>
          <a:prstGeom prst="rect">
            <a:avLst/>
          </a:prstGeom>
        </p:spPr>
      </p:pic>
      <p:pic>
        <p:nvPicPr>
          <p:cNvPr id="5" name="Picture 4" descr="pol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71600" y="2209800"/>
            <a:ext cx="1695450" cy="1844174"/>
          </a:xfrm>
          <a:prstGeom prst="rect">
            <a:avLst/>
          </a:prstGeom>
        </p:spPr>
      </p:pic>
      <p:pic>
        <p:nvPicPr>
          <p:cNvPr id="6" name="Picture 5" descr="pol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0200" y="4114800"/>
            <a:ext cx="1657350" cy="2447482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Persuasive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Speeches</a:t>
            </a:r>
            <a:endParaRPr lang="en-US" dirty="0"/>
          </a:p>
        </p:txBody>
      </p:sp>
      <p:pic>
        <p:nvPicPr>
          <p:cNvPr id="5122" name="Picture 2" descr="C:\Documents and Settings\nwledbet\Local Settings\Temporary Internet Files\Content.IE5\P941QK1J\MCj0441465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648200"/>
            <a:ext cx="2742857" cy="2742857"/>
          </a:xfrm>
          <a:prstGeom prst="rect">
            <a:avLst/>
          </a:prstGeom>
          <a:noFill/>
        </p:spPr>
      </p:pic>
      <p:pic>
        <p:nvPicPr>
          <p:cNvPr id="5123" name="Picture 3" descr="C:\Documents and Settings\nwledbet\Local Settings\Temporary Internet Files\Content.IE5\M95S1Z9T\MCj039747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343400"/>
            <a:ext cx="1684020" cy="2009006"/>
          </a:xfrm>
          <a:prstGeom prst="rect">
            <a:avLst/>
          </a:prstGeom>
          <a:noFill/>
        </p:spPr>
      </p:pic>
      <p:pic>
        <p:nvPicPr>
          <p:cNvPr id="5124" name="Picture 4" descr="C:\Documents and Settings\nwledbet\Local Settings\Temporary Internet Files\Content.IE5\T92YYEBX\MCj0397784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343400"/>
            <a:ext cx="1709928" cy="1888236"/>
          </a:xfrm>
          <a:prstGeom prst="rect">
            <a:avLst/>
          </a:prstGeom>
          <a:noFill/>
        </p:spPr>
      </p:pic>
      <p:pic>
        <p:nvPicPr>
          <p:cNvPr id="5125" name="Picture 5" descr="C:\Documents and Settings\nwledbet\Local Settings\Temporary Internet Files\Content.IE5\P941QK1J\MCj0334128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2057400"/>
            <a:ext cx="1089050" cy="1819656"/>
          </a:xfrm>
          <a:prstGeom prst="rect">
            <a:avLst/>
          </a:prstGeom>
          <a:noFill/>
        </p:spPr>
      </p:pic>
      <p:pic>
        <p:nvPicPr>
          <p:cNvPr id="5127" name="Picture 7" descr="C:\Documents and Settings\nwledbet\Local Settings\Temporary Internet Files\Content.IE5\TG04UNYX\MMj02951510000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2438400"/>
            <a:ext cx="2286000" cy="1045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229600" cy="3916362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Narrative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is a beginning, a middle, and an end.</a:t>
            </a:r>
            <a:endParaRPr lang="en-US" dirty="0"/>
          </a:p>
        </p:txBody>
      </p:sp>
      <p:pic>
        <p:nvPicPr>
          <p:cNvPr id="4100" name="Picture 4" descr="C:\Documents and Settings\nwledbet\Local Settings\Temporary Internet Files\Content.IE5\2TSN7VGI\MMj0283631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2667000"/>
            <a:ext cx="2059232" cy="2549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Novels</a:t>
            </a:r>
            <a:endParaRPr lang="en-US" dirty="0"/>
          </a:p>
        </p:txBody>
      </p:sp>
      <p:pic>
        <p:nvPicPr>
          <p:cNvPr id="8" name="Content Placeholder 7" descr="twiligh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248400" y="2321860"/>
            <a:ext cx="1066800" cy="1593924"/>
          </a:xfrm>
        </p:spPr>
      </p:pic>
      <p:pic>
        <p:nvPicPr>
          <p:cNvPr id="9" name="Picture 8" descr="harry pot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1" y="2596342"/>
            <a:ext cx="1219200" cy="1573876"/>
          </a:xfrm>
          <a:prstGeom prst="rect">
            <a:avLst/>
          </a:prstGeom>
        </p:spPr>
      </p:pic>
      <p:pic>
        <p:nvPicPr>
          <p:cNvPr id="5126" name="Picture 6" descr="http://t1.gstatic.com/images?q=tbn:mwD5VnDse3xoxM:http://mason.gmu.edu/~llmiller/Syllabi/AR/tkm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2209800"/>
            <a:ext cx="990600" cy="1617564"/>
          </a:xfrm>
          <a:prstGeom prst="rect">
            <a:avLst/>
          </a:prstGeom>
          <a:noFill/>
        </p:spPr>
      </p:pic>
      <p:pic>
        <p:nvPicPr>
          <p:cNvPr id="5128" name="Picture 8" descr="http://t2.gstatic.com/images?q=tbn:KQeKLyrah88PPM:http://www.usliteraturepapers.com/Term-Paper-Summary-of-Events-from-the-Catcher-in-the-Ry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4800600"/>
            <a:ext cx="885825" cy="1266826"/>
          </a:xfrm>
          <a:prstGeom prst="rect">
            <a:avLst/>
          </a:prstGeom>
          <a:noFill/>
        </p:spPr>
      </p:pic>
      <p:pic>
        <p:nvPicPr>
          <p:cNvPr id="5130" name="Picture 10" descr="http://t2.gstatic.com/images?q=tbn:mWFSSd_ecVNkpM:http://omam.wikispaces.com/file/view/0140177396.01.LZZZZZZZ.jpg/3390190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29200" y="4648200"/>
            <a:ext cx="846406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Diaries</a:t>
            </a:r>
            <a:endParaRPr lang="en-US" dirty="0"/>
          </a:p>
        </p:txBody>
      </p:sp>
      <p:pic>
        <p:nvPicPr>
          <p:cNvPr id="18434" name="Picture 2" descr="C:\Documents and Settings\nwledbet\Local Settings\Temporary Internet Files\Content.IE5\7ZHE575E\MCj039749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048000"/>
            <a:ext cx="5124572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Fables</a:t>
            </a:r>
            <a:endParaRPr lang="en-US" dirty="0"/>
          </a:p>
        </p:txBody>
      </p:sp>
      <p:pic>
        <p:nvPicPr>
          <p:cNvPr id="19458" name="Picture 2" descr="C:\Documents and Settings\nwledbet\Local Settings\Temporary Internet Files\Content.IE5\EI246GIF\MCj044137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0"/>
            <a:ext cx="1835150" cy="1390650"/>
          </a:xfrm>
          <a:prstGeom prst="rect">
            <a:avLst/>
          </a:prstGeom>
          <a:noFill/>
        </p:spPr>
      </p:pic>
      <p:pic>
        <p:nvPicPr>
          <p:cNvPr id="19459" name="Picture 3" descr="C:\Documents and Settings\nwledbet\Local Settings\Temporary Internet Files\Content.IE5\7ZHE575E\MCj032676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209800"/>
            <a:ext cx="1805026" cy="1369771"/>
          </a:xfrm>
          <a:prstGeom prst="rect">
            <a:avLst/>
          </a:prstGeom>
          <a:noFill/>
        </p:spPr>
      </p:pic>
      <p:pic>
        <p:nvPicPr>
          <p:cNvPr id="19461" name="Picture 5" descr="C:\Documents and Settings\nwledbet\Local Settings\Temporary Internet Files\Content.IE5\71I0316U\MCj0441409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5334000"/>
            <a:ext cx="1812925" cy="1022350"/>
          </a:xfrm>
          <a:prstGeom prst="rect">
            <a:avLst/>
          </a:prstGeom>
          <a:noFill/>
        </p:spPr>
      </p:pic>
      <p:pic>
        <p:nvPicPr>
          <p:cNvPr id="19462" name="Picture 6" descr="C:\Documents and Settings\nwledbet\Local Settings\Temporary Internet Files\Content.IE5\EI246GIF\MCj0441417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4648200"/>
            <a:ext cx="1828800" cy="1035050"/>
          </a:xfrm>
          <a:prstGeom prst="rect">
            <a:avLst/>
          </a:prstGeom>
          <a:noFill/>
        </p:spPr>
      </p:pic>
      <p:pic>
        <p:nvPicPr>
          <p:cNvPr id="19463" name="Picture 7" descr="C:\Documents and Settings\nwledbet\Local Settings\Temporary Internet Files\Content.IE5\71I0316U\MCj011606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4343400"/>
            <a:ext cx="1389888" cy="1707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Folk Tales, Myths, and Legends</a:t>
            </a:r>
            <a:endParaRPr lang="en-US" dirty="0"/>
          </a:p>
        </p:txBody>
      </p:sp>
      <p:pic>
        <p:nvPicPr>
          <p:cNvPr id="20482" name="Picture 2" descr="C:\Documents and Settings\nwledbet\Local Settings\Temporary Internet Files\Content.IE5\EI246GIF\MCj043216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648200"/>
            <a:ext cx="1835150" cy="1844675"/>
          </a:xfrm>
          <a:prstGeom prst="rect">
            <a:avLst/>
          </a:prstGeom>
          <a:noFill/>
        </p:spPr>
      </p:pic>
      <p:pic>
        <p:nvPicPr>
          <p:cNvPr id="20483" name="Picture 3" descr="C:\Documents and Settings\nwledbet\Local Settings\Temporary Internet Files\Content.IE5\71I0316U\MCj0432123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514600"/>
            <a:ext cx="1362075" cy="1882775"/>
          </a:xfrm>
          <a:prstGeom prst="rect">
            <a:avLst/>
          </a:prstGeom>
          <a:noFill/>
        </p:spPr>
      </p:pic>
      <p:pic>
        <p:nvPicPr>
          <p:cNvPr id="20485" name="Picture 5" descr="C:\Documents and Settings\nwledbet\Local Settings\Temporary Internet Files\Content.IE5\7ZHE575E\MCj0280881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95873" y="2319950"/>
            <a:ext cx="2752253" cy="2218099"/>
          </a:xfrm>
          <a:prstGeom prst="rect">
            <a:avLst/>
          </a:prstGeom>
          <a:noFill/>
        </p:spPr>
      </p:pic>
      <p:pic>
        <p:nvPicPr>
          <p:cNvPr id="20487" name="Picture 7" descr="C:\Documents and Settings\nwledbet\Local Settings\Temporary Internet Files\Content.IE5\7ZHE575E\MMj0296856000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2057400"/>
            <a:ext cx="876300" cy="952500"/>
          </a:xfrm>
          <a:prstGeom prst="rect">
            <a:avLst/>
          </a:prstGeom>
          <a:noFill/>
        </p:spPr>
      </p:pic>
      <p:pic>
        <p:nvPicPr>
          <p:cNvPr id="20488" name="Picture 8" descr="C:\Documents and Settings\nwledbet\Local Settings\Temporary Internet Files\Content.IE5\2TSN7VGI\MMj03652970000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5105400"/>
            <a:ext cx="1028700" cy="1028700"/>
          </a:xfrm>
          <a:prstGeom prst="rect">
            <a:avLst/>
          </a:prstGeom>
          <a:noFill/>
        </p:spPr>
      </p:pic>
      <p:pic>
        <p:nvPicPr>
          <p:cNvPr id="20490" name="Picture 10" descr="C:\Documents and Settings\nwledbet\Local Settings\Temporary Internet Files\Content.IE5\7ZHE575E\MCj0329264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228600"/>
            <a:ext cx="1219200" cy="705104"/>
          </a:xfrm>
          <a:prstGeom prst="rect">
            <a:avLst/>
          </a:prstGeom>
          <a:noFill/>
        </p:spPr>
      </p:pic>
      <p:pic>
        <p:nvPicPr>
          <p:cNvPr id="20491" name="Picture 11" descr="C:\Documents and Settings\nwledbet\Local Settings\Temporary Internet Files\Content.IE5\71I0316U\MCj03908500000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89716" y="457201"/>
            <a:ext cx="788193" cy="1295400"/>
          </a:xfrm>
          <a:prstGeom prst="rect">
            <a:avLst/>
          </a:prstGeom>
          <a:noFill/>
        </p:spPr>
      </p:pic>
      <p:pic>
        <p:nvPicPr>
          <p:cNvPr id="20492" name="Picture 12" descr="C:\Documents and Settings\nwledbet\Local Settings\Temporary Internet Files\Content.IE5\71I0316U\MCj04239880000[1]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057400"/>
            <a:ext cx="1819275" cy="1692275"/>
          </a:xfrm>
          <a:prstGeom prst="rect">
            <a:avLst/>
          </a:prstGeom>
          <a:noFill/>
        </p:spPr>
      </p:pic>
      <p:pic>
        <p:nvPicPr>
          <p:cNvPr id="20493" name="Picture 13" descr="C:\Documents and Settings\nwledbet\Local Settings\Temporary Internet Files\Content.IE5\EI246GIF\MCj02031560000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53200" y="4724400"/>
            <a:ext cx="1573794" cy="1934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Narrative Text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Historical Fiction</a:t>
            </a:r>
            <a:endParaRPr lang="en-US" dirty="0"/>
          </a:p>
        </p:txBody>
      </p:sp>
      <p:pic>
        <p:nvPicPr>
          <p:cNvPr id="3" name="Picture 2" descr="his f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2667000"/>
            <a:ext cx="1606062" cy="1988457"/>
          </a:xfrm>
          <a:prstGeom prst="rect">
            <a:avLst/>
          </a:prstGeom>
        </p:spPr>
      </p:pic>
      <p:pic>
        <p:nvPicPr>
          <p:cNvPr id="4" name="Picture 3" descr="his fic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438400"/>
            <a:ext cx="1441682" cy="2057400"/>
          </a:xfrm>
          <a:prstGeom prst="rect">
            <a:avLst/>
          </a:prstGeom>
        </p:spPr>
      </p:pic>
      <p:pic>
        <p:nvPicPr>
          <p:cNvPr id="5" name="Picture 4" descr="his fic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1" y="4798768"/>
            <a:ext cx="914400" cy="158261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211</TotalTime>
  <Words>339</Words>
  <Application>Microsoft Office PowerPoint</Application>
  <PresentationFormat>On-screen Show (4:3)</PresentationFormat>
  <Paragraphs>62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Oriel</vt:lpstr>
      <vt:lpstr>The Four Types of Text</vt:lpstr>
      <vt:lpstr>Narrative Text</vt:lpstr>
      <vt:lpstr>Narrative Text</vt:lpstr>
      <vt:lpstr>Narrative Text</vt:lpstr>
      <vt:lpstr>Examples of Narrative Text  Novels</vt:lpstr>
      <vt:lpstr>Examples of Narrative Text  Diaries</vt:lpstr>
      <vt:lpstr>Examples of Narrative Text  Fables</vt:lpstr>
      <vt:lpstr>Examples of Narrative Text  Folk Tales, Myths, and Legends</vt:lpstr>
      <vt:lpstr>Examples of Narrative Text  Historical Fiction</vt:lpstr>
      <vt:lpstr>Examples of Narrative Text  Plays</vt:lpstr>
      <vt:lpstr>Examples of Narrative Text  Mysteries</vt:lpstr>
      <vt:lpstr>Examples of Narrative Text  Poetry</vt:lpstr>
      <vt:lpstr>Examples of Narrative Text  Science Fiction </vt:lpstr>
      <vt:lpstr>Technical Text</vt:lpstr>
      <vt:lpstr>Technical Text</vt:lpstr>
      <vt:lpstr>Examples of Technical Text  Brochures   </vt:lpstr>
      <vt:lpstr>Examples of Technical Text  Classified Ads</vt:lpstr>
      <vt:lpstr>Examples of Technical Text  Directions</vt:lpstr>
      <vt:lpstr>Examples of Technical Text  Floor Plans</vt:lpstr>
      <vt:lpstr>Examples of Technical Text  Recipes</vt:lpstr>
      <vt:lpstr>Examples of Technical Text  Menus</vt:lpstr>
      <vt:lpstr>Expository Text</vt:lpstr>
      <vt:lpstr>Example of Expository Text  Biographies and Autobiographies</vt:lpstr>
      <vt:lpstr>Example of Expository Text  Reports/Graphs/Charts</vt:lpstr>
      <vt:lpstr>Examples of Examples Text Notice that these are both technical and expository  Brochures   </vt:lpstr>
      <vt:lpstr>Example of Expository Text  Newspaper and Magazine Articles </vt:lpstr>
      <vt:lpstr>Persuasive Text</vt:lpstr>
      <vt:lpstr>Examples of Persuasive Text Advertisements (Commercials)</vt:lpstr>
      <vt:lpstr>Examples of Persuasive Text  Debates </vt:lpstr>
      <vt:lpstr>Examples of Persuasive Text  Letters to the Editor/Editorials</vt:lpstr>
      <vt:lpstr>Examples of Persuasive Text  Movie Critiques</vt:lpstr>
      <vt:lpstr>Examples of Persuasive Text  Political Campaign Literature</vt:lpstr>
      <vt:lpstr>Examples of Persuasive Text  Speeches</vt:lpstr>
      <vt:lpstr>The End</vt:lpstr>
    </vt:vector>
  </TitlesOfParts>
  <Company>Shawnee Mission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Four Types of Text</dc:title>
  <dc:creator>nwledbet</dc:creator>
  <cp:lastModifiedBy>Ayesha</cp:lastModifiedBy>
  <cp:revision>24</cp:revision>
  <dcterms:created xsi:type="dcterms:W3CDTF">2009-11-04T19:37:13Z</dcterms:created>
  <dcterms:modified xsi:type="dcterms:W3CDTF">2015-11-13T12:44:03Z</dcterms:modified>
</cp:coreProperties>
</file>